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a549ce8e09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bab5e04c64201"/>
  </p:sldMasterIdLst>
  <p:sldIdLst>
    <p:sldId xmlns:r="http://schemas.openxmlformats.org/officeDocument/2006/relationships" id="256" r:id="Rd3de19bef0374709"/>
    <p:sldId xmlns:r="http://schemas.openxmlformats.org/officeDocument/2006/relationships" id="257" r:id="R5eb5d6101af6443b"/>
    <p:sldId xmlns:r="http://schemas.openxmlformats.org/officeDocument/2006/relationships" id="258" r:id="Re1d377a29c764ca9"/>
    <p:sldId xmlns:r="http://schemas.openxmlformats.org/officeDocument/2006/relationships" id="259" r:id="Rad03fc12eee34a67"/>
    <p:sldId xmlns:r="http://schemas.openxmlformats.org/officeDocument/2006/relationships" id="260" r:id="Rcdd916b99a994813"/>
    <p:sldId xmlns:r="http://schemas.openxmlformats.org/officeDocument/2006/relationships" id="261" r:id="R04ad52eeec064199"/>
    <p:sldId xmlns:r="http://schemas.openxmlformats.org/officeDocument/2006/relationships" id="262" r:id="R2ce63edeed414a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bab5e04c64201" /><Relationship Type="http://schemas.openxmlformats.org/officeDocument/2006/relationships/slide" Target="/ppt/slides/slide1.xml" Id="Rd3de19bef0374709" /><Relationship Type="http://schemas.openxmlformats.org/officeDocument/2006/relationships/slide" Target="/ppt/slides/slide2.xml" Id="R5eb5d6101af6443b" /><Relationship Type="http://schemas.openxmlformats.org/officeDocument/2006/relationships/slide" Target="/ppt/slides/slide3.xml" Id="Re1d377a29c764ca9" /><Relationship Type="http://schemas.openxmlformats.org/officeDocument/2006/relationships/slide" Target="/ppt/slides/slide4.xml" Id="Rad03fc12eee34a67" /><Relationship Type="http://schemas.openxmlformats.org/officeDocument/2006/relationships/slide" Target="/ppt/slides/slide5.xml" Id="Rcdd916b99a994813" /><Relationship Type="http://schemas.openxmlformats.org/officeDocument/2006/relationships/slide" Target="/ppt/slides/slide6.xml" Id="R04ad52eeec064199" /><Relationship Type="http://schemas.openxmlformats.org/officeDocument/2006/relationships/slide" Target="/ppt/slides/slide7.xml" Id="R2ce63edeed414a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9260900f7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62fb4a939484e" /><Relationship Type="http://schemas.openxmlformats.org/officeDocument/2006/relationships/theme" Target="/ppt/slideMasters/theme/theme1.xml" Id="R3c61a1cfc63b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62fb4a939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b554f3b74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c46288fe8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1fa5b2b51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ca57ccb43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6714dce96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b029b65a9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d854e0c5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ØYSTEIN SMEBY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SMEBY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ØYSTEIN SMEBY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smebyjr4@gmail.com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