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1e57de16c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bfcace1604f20"/>
  </p:sldMasterIdLst>
  <p:sldIdLst>
    <p:sldId xmlns:r="http://schemas.openxmlformats.org/officeDocument/2006/relationships" id="256" r:id="R5f5ebc0493ea423a"/>
    <p:sldId xmlns:r="http://schemas.openxmlformats.org/officeDocument/2006/relationships" id="257" r:id="R5c4db853f7164625"/>
    <p:sldId xmlns:r="http://schemas.openxmlformats.org/officeDocument/2006/relationships" id="258" r:id="Rb94990c957294a76"/>
    <p:sldId xmlns:r="http://schemas.openxmlformats.org/officeDocument/2006/relationships" id="259" r:id="R7272aae0b703478b"/>
    <p:sldId xmlns:r="http://schemas.openxmlformats.org/officeDocument/2006/relationships" id="260" r:id="R92ab44a67ec448cb"/>
    <p:sldId xmlns:r="http://schemas.openxmlformats.org/officeDocument/2006/relationships" id="261" r:id="R5f441f47dc1341f5"/>
    <p:sldId xmlns:r="http://schemas.openxmlformats.org/officeDocument/2006/relationships" id="262" r:id="R39a222839a08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bfcace1604f20" /><Relationship Type="http://schemas.openxmlformats.org/officeDocument/2006/relationships/slide" Target="/ppt/slides/slide1.xml" Id="R5f5ebc0493ea423a" /><Relationship Type="http://schemas.openxmlformats.org/officeDocument/2006/relationships/slide" Target="/ppt/slides/slide2.xml" Id="R5c4db853f7164625" /><Relationship Type="http://schemas.openxmlformats.org/officeDocument/2006/relationships/slide" Target="/ppt/slides/slide3.xml" Id="Rb94990c957294a76" /><Relationship Type="http://schemas.openxmlformats.org/officeDocument/2006/relationships/slide" Target="/ppt/slides/slide4.xml" Id="R7272aae0b703478b" /><Relationship Type="http://schemas.openxmlformats.org/officeDocument/2006/relationships/slide" Target="/ppt/slides/slide5.xml" Id="R92ab44a67ec448cb" /><Relationship Type="http://schemas.openxmlformats.org/officeDocument/2006/relationships/slide" Target="/ppt/slides/slide6.xml" Id="R5f441f47dc1341f5" /><Relationship Type="http://schemas.openxmlformats.org/officeDocument/2006/relationships/slide" Target="/ppt/slides/slide7.xml" Id="R39a222839a08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e4bd47061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59deb048e4f62" /><Relationship Type="http://schemas.openxmlformats.org/officeDocument/2006/relationships/theme" Target="/ppt/slideMasters/theme/theme1.xml" Id="Rd03d89d3c402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59deb048e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2f756b18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3e3dcabe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06db66b61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21c2300db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e712e67cc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e2c88ab45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0616c4999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BSS FORENEDE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BSS FORENEDE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26 814 919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VØS AS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smebyco@c2i.net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