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0e3a5050e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77242097d47a1"/>
  </p:sldMasterIdLst>
  <p:sldIdLst>
    <p:sldId xmlns:r="http://schemas.openxmlformats.org/officeDocument/2006/relationships" id="256" r:id="Rd9053e31357d484d"/>
    <p:sldId xmlns:r="http://schemas.openxmlformats.org/officeDocument/2006/relationships" id="257" r:id="R3e346e9e51e045a7"/>
    <p:sldId xmlns:r="http://schemas.openxmlformats.org/officeDocument/2006/relationships" id="258" r:id="R134ef8dc2d1d441e"/>
    <p:sldId xmlns:r="http://schemas.openxmlformats.org/officeDocument/2006/relationships" id="259" r:id="Rd9a46680f1c84191"/>
    <p:sldId xmlns:r="http://schemas.openxmlformats.org/officeDocument/2006/relationships" id="260" r:id="R3b41b87cc3654bdf"/>
    <p:sldId xmlns:r="http://schemas.openxmlformats.org/officeDocument/2006/relationships" id="261" r:id="Rcc6af64fcebc4b48"/>
    <p:sldId xmlns:r="http://schemas.openxmlformats.org/officeDocument/2006/relationships" id="262" r:id="Rb7057bbe535b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77242097d47a1" /><Relationship Type="http://schemas.openxmlformats.org/officeDocument/2006/relationships/slide" Target="/ppt/slides/slide1.xml" Id="Rd9053e31357d484d" /><Relationship Type="http://schemas.openxmlformats.org/officeDocument/2006/relationships/slide" Target="/ppt/slides/slide2.xml" Id="R3e346e9e51e045a7" /><Relationship Type="http://schemas.openxmlformats.org/officeDocument/2006/relationships/slide" Target="/ppt/slides/slide3.xml" Id="R134ef8dc2d1d441e" /><Relationship Type="http://schemas.openxmlformats.org/officeDocument/2006/relationships/slide" Target="/ppt/slides/slide4.xml" Id="Rd9a46680f1c84191" /><Relationship Type="http://schemas.openxmlformats.org/officeDocument/2006/relationships/slide" Target="/ppt/slides/slide5.xml" Id="R3b41b87cc3654bdf" /><Relationship Type="http://schemas.openxmlformats.org/officeDocument/2006/relationships/slide" Target="/ppt/slides/slide6.xml" Id="Rcc6af64fcebc4b48" /><Relationship Type="http://schemas.openxmlformats.org/officeDocument/2006/relationships/slide" Target="/ppt/slides/slide7.xml" Id="Rb7057bbe535b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2bc6c2479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0e95bfac45eb" /><Relationship Type="http://schemas.openxmlformats.org/officeDocument/2006/relationships/theme" Target="/ppt/slideMasters/theme/theme1.xml" Id="R1edbdd28012b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e0e95bfac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54a50918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fc3bd98a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da55cb1a6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5978613e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47e647a4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ea8c7c13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aaea0252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19 272 165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ØSTRAAT SMEBY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ØSTRAAT SMEBY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josteinsmeby@gmail.com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VØS AS</a:t>
            </a:r>
          </a:p>
        </p:txBody>
      </p:sp>
    </p:spTree>
  </p:cSld>
  <p:clrMapOvr>
    <a:masterClrMapping xmlns:a="http://schemas.openxmlformats.org/drawingml/2006/main"/>
  </p:clrMapOvr>
</p:sld>
</file>