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3b2169a8541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e2949a25cb4300"/>
  </p:sldMasterIdLst>
  <p:sldIdLst>
    <p:sldId xmlns:r="http://schemas.openxmlformats.org/officeDocument/2006/relationships" id="256" r:id="Rda8b29c052754dd4"/>
    <p:sldId xmlns:r="http://schemas.openxmlformats.org/officeDocument/2006/relationships" id="257" r:id="R7f2f3f0deb9b4f1a"/>
    <p:sldId xmlns:r="http://schemas.openxmlformats.org/officeDocument/2006/relationships" id="258" r:id="R336b9eed4ca54808"/>
    <p:sldId xmlns:r="http://schemas.openxmlformats.org/officeDocument/2006/relationships" id="259" r:id="R9671e35601bf41d2"/>
    <p:sldId xmlns:r="http://schemas.openxmlformats.org/officeDocument/2006/relationships" id="260" r:id="R3686757b10a14784"/>
    <p:sldId xmlns:r="http://schemas.openxmlformats.org/officeDocument/2006/relationships" id="261" r:id="R086d06a835594f2b"/>
    <p:sldId xmlns:r="http://schemas.openxmlformats.org/officeDocument/2006/relationships" id="262" r:id="R779de07294f043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2949a25cb4300" /><Relationship Type="http://schemas.openxmlformats.org/officeDocument/2006/relationships/slide" Target="/ppt/slides/slide1.xml" Id="Rda8b29c052754dd4" /><Relationship Type="http://schemas.openxmlformats.org/officeDocument/2006/relationships/slide" Target="/ppt/slides/slide2.xml" Id="R7f2f3f0deb9b4f1a" /><Relationship Type="http://schemas.openxmlformats.org/officeDocument/2006/relationships/slide" Target="/ppt/slides/slide3.xml" Id="R336b9eed4ca54808" /><Relationship Type="http://schemas.openxmlformats.org/officeDocument/2006/relationships/slide" Target="/ppt/slides/slide4.xml" Id="R9671e35601bf41d2" /><Relationship Type="http://schemas.openxmlformats.org/officeDocument/2006/relationships/slide" Target="/ppt/slides/slide5.xml" Id="R3686757b10a14784" /><Relationship Type="http://schemas.openxmlformats.org/officeDocument/2006/relationships/slide" Target="/ppt/slides/slide6.xml" Id="R086d06a835594f2b" /><Relationship Type="http://schemas.openxmlformats.org/officeDocument/2006/relationships/slide" Target="/ppt/slides/slide7.xml" Id="R779de07294f043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ef470d23a41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d9758de4849ec" /><Relationship Type="http://schemas.openxmlformats.org/officeDocument/2006/relationships/theme" Target="/ppt/slideMasters/theme/theme1.xml" Id="R0bff842991e140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9d9758de4849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80fd7a1f24f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bf240121c44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c1e9fb40c4c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0a70471894c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a310824ce42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b1c3029b543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b15c70ad946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HOLDING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31 013 711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74 059 271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159 982 755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WENAAS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