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e25ac0301f42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3a49a7aa2e4afe"/>
  </p:sldMasterIdLst>
  <p:sldIdLst>
    <p:sldId xmlns:r="http://schemas.openxmlformats.org/officeDocument/2006/relationships" id="256" r:id="R5c604c70174a44b9"/>
    <p:sldId xmlns:r="http://schemas.openxmlformats.org/officeDocument/2006/relationships" id="257" r:id="R79abe2e157764792"/>
    <p:sldId xmlns:r="http://schemas.openxmlformats.org/officeDocument/2006/relationships" id="258" r:id="R200ee151ff2f40ba"/>
    <p:sldId xmlns:r="http://schemas.openxmlformats.org/officeDocument/2006/relationships" id="259" r:id="Raadfeda7b9834eb5"/>
    <p:sldId xmlns:r="http://schemas.openxmlformats.org/officeDocument/2006/relationships" id="260" r:id="R3132df8188b1479f"/>
    <p:sldId xmlns:r="http://schemas.openxmlformats.org/officeDocument/2006/relationships" id="261" r:id="Re00f2e1e64804796"/>
    <p:sldId xmlns:r="http://schemas.openxmlformats.org/officeDocument/2006/relationships" id="262" r:id="Rb4de2fed775843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3a49a7aa2e4afe" /><Relationship Type="http://schemas.openxmlformats.org/officeDocument/2006/relationships/slide" Target="/ppt/slides/slide1.xml" Id="R5c604c70174a44b9" /><Relationship Type="http://schemas.openxmlformats.org/officeDocument/2006/relationships/slide" Target="/ppt/slides/slide2.xml" Id="R79abe2e157764792" /><Relationship Type="http://schemas.openxmlformats.org/officeDocument/2006/relationships/slide" Target="/ppt/slides/slide3.xml" Id="R200ee151ff2f40ba" /><Relationship Type="http://schemas.openxmlformats.org/officeDocument/2006/relationships/slide" Target="/ppt/slides/slide4.xml" Id="Raadfeda7b9834eb5" /><Relationship Type="http://schemas.openxmlformats.org/officeDocument/2006/relationships/slide" Target="/ppt/slides/slide5.xml" Id="R3132df8188b1479f" /><Relationship Type="http://schemas.openxmlformats.org/officeDocument/2006/relationships/slide" Target="/ppt/slides/slide6.xml" Id="Re00f2e1e64804796" /><Relationship Type="http://schemas.openxmlformats.org/officeDocument/2006/relationships/slide" Target="/ppt/slides/slide7.xml" Id="Rb4de2fed775843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30291f62f34e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97268e6934370" /><Relationship Type="http://schemas.openxmlformats.org/officeDocument/2006/relationships/theme" Target="/ppt/slideMasters/theme/theme1.xml" Id="R8dd9512edb2641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f97268e69343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d331a9ede48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74f8e6cdd4d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e09fe324d48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70836a4ba40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3c5b30e734a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5a8cac2c942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b52dac64a47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STELLA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STELLA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−316 693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50 917 508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299 841 080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304 386 545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CAPPELEN AUGUST FREDRIK G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FC CAPITAL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SOCA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THECA INVESTERINGER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CAPPELEN AUGUST FREDRIK G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989 195 484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 AS</a:t>
            </a:r>
          </a:p>
        </p:txBody>
      </p:sp>
    </p:spTree>
  </p:cSld>
  <p:clrMapOvr>
    <a:masterClrMapping xmlns:a="http://schemas.openxmlformats.org/drawingml/2006/main"/>
  </p:clrMapOvr>
</p:sld>
</file>