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f40a47f29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7a9c5399644f7"/>
  </p:sldMasterIdLst>
  <p:sldIdLst>
    <p:sldId xmlns:r="http://schemas.openxmlformats.org/officeDocument/2006/relationships" id="256" r:id="Re11316114cb54b2e"/>
    <p:sldId xmlns:r="http://schemas.openxmlformats.org/officeDocument/2006/relationships" id="257" r:id="Rbc2417d50c464ecb"/>
    <p:sldId xmlns:r="http://schemas.openxmlformats.org/officeDocument/2006/relationships" id="258" r:id="Ra8ddc4995aef4173"/>
    <p:sldId xmlns:r="http://schemas.openxmlformats.org/officeDocument/2006/relationships" id="259" r:id="R3e7f01fcc17f47eb"/>
    <p:sldId xmlns:r="http://schemas.openxmlformats.org/officeDocument/2006/relationships" id="260" r:id="R485faf6f82fc4633"/>
    <p:sldId xmlns:r="http://schemas.openxmlformats.org/officeDocument/2006/relationships" id="261" r:id="R990db1976f7c4ae1"/>
    <p:sldId xmlns:r="http://schemas.openxmlformats.org/officeDocument/2006/relationships" id="262" r:id="R485cc226616b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7a9c5399644f7" /><Relationship Type="http://schemas.openxmlformats.org/officeDocument/2006/relationships/slide" Target="/ppt/slides/slide1.xml" Id="Re11316114cb54b2e" /><Relationship Type="http://schemas.openxmlformats.org/officeDocument/2006/relationships/slide" Target="/ppt/slides/slide2.xml" Id="Rbc2417d50c464ecb" /><Relationship Type="http://schemas.openxmlformats.org/officeDocument/2006/relationships/slide" Target="/ppt/slides/slide3.xml" Id="Ra8ddc4995aef4173" /><Relationship Type="http://schemas.openxmlformats.org/officeDocument/2006/relationships/slide" Target="/ppt/slides/slide4.xml" Id="R3e7f01fcc17f47eb" /><Relationship Type="http://schemas.openxmlformats.org/officeDocument/2006/relationships/slide" Target="/ppt/slides/slide5.xml" Id="R485faf6f82fc4633" /><Relationship Type="http://schemas.openxmlformats.org/officeDocument/2006/relationships/slide" Target="/ppt/slides/slide6.xml" Id="R990db1976f7c4ae1" /><Relationship Type="http://schemas.openxmlformats.org/officeDocument/2006/relationships/slide" Target="/ppt/slides/slide7.xml" Id="R485cc226616b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728340190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a9f9aeb2436e" /><Relationship Type="http://schemas.openxmlformats.org/officeDocument/2006/relationships/theme" Target="/ppt/slideMasters/theme/theme1.xml" Id="Rc3f8208bc98d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0a9f9aeb2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d9f5db27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296e6259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a19be879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dd462f4e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ff723a96d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cc01f2e9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0720ee621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31 544 115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AURSTAD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AURSTAD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ELISABETH AURSTAD LØVSTAD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HJORTHAUG AURSTAD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