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df331a8626e49a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7dfe6f019a94b22"/>
  </p:sldMasterIdLst>
  <p:sldIdLst>
    <p:sldId xmlns:r="http://schemas.openxmlformats.org/officeDocument/2006/relationships" id="256" r:id="Rf84f1be2e21f48b7"/>
    <p:sldId xmlns:r="http://schemas.openxmlformats.org/officeDocument/2006/relationships" id="257" r:id="R8aa96593701542df"/>
    <p:sldId xmlns:r="http://schemas.openxmlformats.org/officeDocument/2006/relationships" id="258" r:id="Rcef5a2e687414f19"/>
    <p:sldId xmlns:r="http://schemas.openxmlformats.org/officeDocument/2006/relationships" id="259" r:id="R49cae71bdf1940d0"/>
    <p:sldId xmlns:r="http://schemas.openxmlformats.org/officeDocument/2006/relationships" id="260" r:id="Rbfc0d6015efd49aa"/>
    <p:sldId xmlns:r="http://schemas.openxmlformats.org/officeDocument/2006/relationships" id="261" r:id="Rbcce1638804c449d"/>
    <p:sldId xmlns:r="http://schemas.openxmlformats.org/officeDocument/2006/relationships" id="262" r:id="Ra8cbc49a7fcd434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7dfe6f019a94b22" /><Relationship Type="http://schemas.openxmlformats.org/officeDocument/2006/relationships/slide" Target="/ppt/slides/slide1.xml" Id="Rf84f1be2e21f48b7" /><Relationship Type="http://schemas.openxmlformats.org/officeDocument/2006/relationships/slide" Target="/ppt/slides/slide2.xml" Id="R8aa96593701542df" /><Relationship Type="http://schemas.openxmlformats.org/officeDocument/2006/relationships/slide" Target="/ppt/slides/slide3.xml" Id="Rcef5a2e687414f19" /><Relationship Type="http://schemas.openxmlformats.org/officeDocument/2006/relationships/slide" Target="/ppt/slides/slide4.xml" Id="R49cae71bdf1940d0" /><Relationship Type="http://schemas.openxmlformats.org/officeDocument/2006/relationships/slide" Target="/ppt/slides/slide5.xml" Id="Rbfc0d6015efd49aa" /><Relationship Type="http://schemas.openxmlformats.org/officeDocument/2006/relationships/slide" Target="/ppt/slides/slide6.xml" Id="Rbcce1638804c449d" /><Relationship Type="http://schemas.openxmlformats.org/officeDocument/2006/relationships/slide" Target="/ppt/slides/slide7.xml" Id="Ra8cbc49a7fcd434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777bd1a10fe4ed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959c475e8d4909" /><Relationship Type="http://schemas.openxmlformats.org/officeDocument/2006/relationships/theme" Target="/ppt/slideMasters/theme/theme1.xml" Id="R2239b43a67e44c1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e959c475e8d490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b493bfee8c4a1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f1cffc56a9457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dbb2a4ec5549e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63a42955074c3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ad0c9e793f4ec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57495dc24f42c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9c6010002143f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STORHAUGEN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STORHAUGEN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STORHAUGEN INVEST AS ble etablert [år] og holder til i Ottestad.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STORHAUGEN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STORHAUGEN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STORHAUGEN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119 250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−576 215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5 480 162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45 336 374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45 933 986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STORHAUGEN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 MIKAL HATLEN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STORHAUGEN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Fjordvegen 61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2312 Ottestad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989 197 657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STORHAUGEN INVEST AS</a:t>
            </a:r>
          </a:p>
        </p:txBody>
      </p:sp>
    </p:spTree>
  </p:cSld>
  <p:clrMapOvr>
    <a:masterClrMapping xmlns:a="http://schemas.openxmlformats.org/drawingml/2006/main"/>
  </p:clrMapOvr>
</p:sld>
</file>