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8dd006657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5d479af1f489d"/>
  </p:sldMasterIdLst>
  <p:sldIdLst>
    <p:sldId xmlns:r="http://schemas.openxmlformats.org/officeDocument/2006/relationships" id="256" r:id="R9803c2e1daf84fc1"/>
    <p:sldId xmlns:r="http://schemas.openxmlformats.org/officeDocument/2006/relationships" id="257" r:id="R027c2191e3024064"/>
    <p:sldId xmlns:r="http://schemas.openxmlformats.org/officeDocument/2006/relationships" id="258" r:id="R0ddfcb25f53c49aa"/>
    <p:sldId xmlns:r="http://schemas.openxmlformats.org/officeDocument/2006/relationships" id="259" r:id="R4afceada3f2c46f8"/>
    <p:sldId xmlns:r="http://schemas.openxmlformats.org/officeDocument/2006/relationships" id="260" r:id="R36e4e84c259f4b36"/>
    <p:sldId xmlns:r="http://schemas.openxmlformats.org/officeDocument/2006/relationships" id="261" r:id="Rb59110d0709142f0"/>
    <p:sldId xmlns:r="http://schemas.openxmlformats.org/officeDocument/2006/relationships" id="262" r:id="Rfbf0fd3b1749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5d479af1f489d" /><Relationship Type="http://schemas.openxmlformats.org/officeDocument/2006/relationships/slide" Target="/ppt/slides/slide1.xml" Id="R9803c2e1daf84fc1" /><Relationship Type="http://schemas.openxmlformats.org/officeDocument/2006/relationships/slide" Target="/ppt/slides/slide2.xml" Id="R027c2191e3024064" /><Relationship Type="http://schemas.openxmlformats.org/officeDocument/2006/relationships/slide" Target="/ppt/slides/slide3.xml" Id="R0ddfcb25f53c49aa" /><Relationship Type="http://schemas.openxmlformats.org/officeDocument/2006/relationships/slide" Target="/ppt/slides/slide4.xml" Id="R4afceada3f2c46f8" /><Relationship Type="http://schemas.openxmlformats.org/officeDocument/2006/relationships/slide" Target="/ppt/slides/slide5.xml" Id="R36e4e84c259f4b36" /><Relationship Type="http://schemas.openxmlformats.org/officeDocument/2006/relationships/slide" Target="/ppt/slides/slide6.xml" Id="Rb59110d0709142f0" /><Relationship Type="http://schemas.openxmlformats.org/officeDocument/2006/relationships/slide" Target="/ppt/slides/slide7.xml" Id="Rfbf0fd3b1749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63751435d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c06c24434a16" /><Relationship Type="http://schemas.openxmlformats.org/officeDocument/2006/relationships/theme" Target="/ppt/slideMasters/theme/theme1.xml" Id="R9d88df2bda52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5c06c2443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b05fd70d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519fa120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d3a4c60a6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5a036e6c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1de62e3d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3dc92511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95b31d85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