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9cb4e521c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18d8cdf0e4e66"/>
  </p:sldMasterIdLst>
  <p:sldIdLst>
    <p:sldId xmlns:r="http://schemas.openxmlformats.org/officeDocument/2006/relationships" id="256" r:id="R51e6ec9704814950"/>
    <p:sldId xmlns:r="http://schemas.openxmlformats.org/officeDocument/2006/relationships" id="257" r:id="Rb4c7f45662644564"/>
    <p:sldId xmlns:r="http://schemas.openxmlformats.org/officeDocument/2006/relationships" id="258" r:id="R7a0fcd01251d4f17"/>
    <p:sldId xmlns:r="http://schemas.openxmlformats.org/officeDocument/2006/relationships" id="259" r:id="R13e9b9adfb584298"/>
    <p:sldId xmlns:r="http://schemas.openxmlformats.org/officeDocument/2006/relationships" id="260" r:id="R74e673bbcba44ac5"/>
    <p:sldId xmlns:r="http://schemas.openxmlformats.org/officeDocument/2006/relationships" id="261" r:id="Rd5f245574b9540fc"/>
    <p:sldId xmlns:r="http://schemas.openxmlformats.org/officeDocument/2006/relationships" id="262" r:id="R0eb08ce0f636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18d8cdf0e4e66" /><Relationship Type="http://schemas.openxmlformats.org/officeDocument/2006/relationships/slide" Target="/ppt/slides/slide1.xml" Id="R51e6ec9704814950" /><Relationship Type="http://schemas.openxmlformats.org/officeDocument/2006/relationships/slide" Target="/ppt/slides/slide2.xml" Id="Rb4c7f45662644564" /><Relationship Type="http://schemas.openxmlformats.org/officeDocument/2006/relationships/slide" Target="/ppt/slides/slide3.xml" Id="R7a0fcd01251d4f17" /><Relationship Type="http://schemas.openxmlformats.org/officeDocument/2006/relationships/slide" Target="/ppt/slides/slide4.xml" Id="R13e9b9adfb584298" /><Relationship Type="http://schemas.openxmlformats.org/officeDocument/2006/relationships/slide" Target="/ppt/slides/slide5.xml" Id="R74e673bbcba44ac5" /><Relationship Type="http://schemas.openxmlformats.org/officeDocument/2006/relationships/slide" Target="/ppt/slides/slide6.xml" Id="Rd5f245574b9540fc" /><Relationship Type="http://schemas.openxmlformats.org/officeDocument/2006/relationships/slide" Target="/ppt/slides/slide7.xml" Id="R0eb08ce0f636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8d8d141a4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f254817242d4" /><Relationship Type="http://schemas.openxmlformats.org/officeDocument/2006/relationships/theme" Target="/ppt/slideMasters/theme/theme1.xml" Id="R198845639d69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1f2548172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cf1d7c929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a942b97e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71a915e6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fdf0cfd76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204ba65e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d5f5bbad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f96ebcdaa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