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3aea6afeb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ee417452a4c54"/>
  </p:sldMasterIdLst>
  <p:sldIdLst>
    <p:sldId xmlns:r="http://schemas.openxmlformats.org/officeDocument/2006/relationships" id="256" r:id="Rb06fa46f6d5d4a14"/>
    <p:sldId xmlns:r="http://schemas.openxmlformats.org/officeDocument/2006/relationships" id="257" r:id="R0ffe3ad7eb7e417b"/>
    <p:sldId xmlns:r="http://schemas.openxmlformats.org/officeDocument/2006/relationships" id="258" r:id="Rbd7f0902375a4f2e"/>
    <p:sldId xmlns:r="http://schemas.openxmlformats.org/officeDocument/2006/relationships" id="259" r:id="Re4cb6d968a3f425f"/>
    <p:sldId xmlns:r="http://schemas.openxmlformats.org/officeDocument/2006/relationships" id="260" r:id="R1980577e8b144477"/>
    <p:sldId xmlns:r="http://schemas.openxmlformats.org/officeDocument/2006/relationships" id="261" r:id="R33d10870e3304fbf"/>
    <p:sldId xmlns:r="http://schemas.openxmlformats.org/officeDocument/2006/relationships" id="262" r:id="R2c5c92bc122f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ee417452a4c54" /><Relationship Type="http://schemas.openxmlformats.org/officeDocument/2006/relationships/slide" Target="/ppt/slides/slide1.xml" Id="Rb06fa46f6d5d4a14" /><Relationship Type="http://schemas.openxmlformats.org/officeDocument/2006/relationships/slide" Target="/ppt/slides/slide2.xml" Id="R0ffe3ad7eb7e417b" /><Relationship Type="http://schemas.openxmlformats.org/officeDocument/2006/relationships/slide" Target="/ppt/slides/slide3.xml" Id="Rbd7f0902375a4f2e" /><Relationship Type="http://schemas.openxmlformats.org/officeDocument/2006/relationships/slide" Target="/ppt/slides/slide4.xml" Id="Re4cb6d968a3f425f" /><Relationship Type="http://schemas.openxmlformats.org/officeDocument/2006/relationships/slide" Target="/ppt/slides/slide5.xml" Id="R1980577e8b144477" /><Relationship Type="http://schemas.openxmlformats.org/officeDocument/2006/relationships/slide" Target="/ppt/slides/slide6.xml" Id="R33d10870e3304fbf" /><Relationship Type="http://schemas.openxmlformats.org/officeDocument/2006/relationships/slide" Target="/ppt/slides/slide7.xml" Id="R2c5c92bc122f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3077b4b09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b68fe43a48eb" /><Relationship Type="http://schemas.openxmlformats.org/officeDocument/2006/relationships/theme" Target="/ppt/slideMasters/theme/theme1.xml" Id="Rba1607c2f180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0b68fe43a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e6a1ef38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b6a86f70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d6088f03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1c178339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41ee6145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6925a32f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bb89f032c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JALOMI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JALOMI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JALOMI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JALOMI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JALOMI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11 295 797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JALOMI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LENBORG SKAJEM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LENBORG SKAJEM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LENBORG SKAJEM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JALOMI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JALOMI AS</a:t>
            </a:r>
          </a:p>
        </p:txBody>
      </p:sp>
    </p:spTree>
  </p:cSld>
  <p:clrMapOvr>
    <a:masterClrMapping xmlns:a="http://schemas.openxmlformats.org/drawingml/2006/main"/>
  </p:clrMapOvr>
</p:sld>
</file>