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ba77a3781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f8f640c534891"/>
  </p:sldMasterIdLst>
  <p:sldIdLst>
    <p:sldId xmlns:r="http://schemas.openxmlformats.org/officeDocument/2006/relationships" id="256" r:id="Re97d22e76ae34515"/>
    <p:sldId xmlns:r="http://schemas.openxmlformats.org/officeDocument/2006/relationships" id="257" r:id="Rabe63e4bdf2742d4"/>
    <p:sldId xmlns:r="http://schemas.openxmlformats.org/officeDocument/2006/relationships" id="258" r:id="R9aa729d6e9df49df"/>
    <p:sldId xmlns:r="http://schemas.openxmlformats.org/officeDocument/2006/relationships" id="259" r:id="R736de7c3ca2f413e"/>
    <p:sldId xmlns:r="http://schemas.openxmlformats.org/officeDocument/2006/relationships" id="260" r:id="Ra790c9d4434f4bc5"/>
    <p:sldId xmlns:r="http://schemas.openxmlformats.org/officeDocument/2006/relationships" id="261" r:id="Ra526368aac8b4c78"/>
    <p:sldId xmlns:r="http://schemas.openxmlformats.org/officeDocument/2006/relationships" id="262" r:id="R2488e12a67db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f8f640c534891" /><Relationship Type="http://schemas.openxmlformats.org/officeDocument/2006/relationships/slide" Target="/ppt/slides/slide1.xml" Id="Re97d22e76ae34515" /><Relationship Type="http://schemas.openxmlformats.org/officeDocument/2006/relationships/slide" Target="/ppt/slides/slide2.xml" Id="Rabe63e4bdf2742d4" /><Relationship Type="http://schemas.openxmlformats.org/officeDocument/2006/relationships/slide" Target="/ppt/slides/slide3.xml" Id="R9aa729d6e9df49df" /><Relationship Type="http://schemas.openxmlformats.org/officeDocument/2006/relationships/slide" Target="/ppt/slides/slide4.xml" Id="R736de7c3ca2f413e" /><Relationship Type="http://schemas.openxmlformats.org/officeDocument/2006/relationships/slide" Target="/ppt/slides/slide5.xml" Id="Ra790c9d4434f4bc5" /><Relationship Type="http://schemas.openxmlformats.org/officeDocument/2006/relationships/slide" Target="/ppt/slides/slide6.xml" Id="Ra526368aac8b4c78" /><Relationship Type="http://schemas.openxmlformats.org/officeDocument/2006/relationships/slide" Target="/ppt/slides/slide7.xml" Id="R2488e12a67db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fa3120591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2aa67bfd14344" /><Relationship Type="http://schemas.openxmlformats.org/officeDocument/2006/relationships/theme" Target="/ppt/slideMasters/theme/theme1.xml" Id="Rb1b5c49b3a3e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2aa67bfd1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4194472b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25d259f0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8daa7f8e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88a213d6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dc3b2d7a6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eb89848f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32964f8a7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BIRGER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21 951 446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john-birger.saethre@elverum.toyota.no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