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2a48ef960b4b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92260bdfae4fb3"/>
  </p:sldMasterIdLst>
  <p:sldIdLst>
    <p:sldId xmlns:r="http://schemas.openxmlformats.org/officeDocument/2006/relationships" id="256" r:id="R431c0ae7ae1f405e"/>
    <p:sldId xmlns:r="http://schemas.openxmlformats.org/officeDocument/2006/relationships" id="257" r:id="R634f83a14b68434a"/>
    <p:sldId xmlns:r="http://schemas.openxmlformats.org/officeDocument/2006/relationships" id="258" r:id="R3cced5c653a94e1b"/>
    <p:sldId xmlns:r="http://schemas.openxmlformats.org/officeDocument/2006/relationships" id="259" r:id="R9dc751470bf540e8"/>
    <p:sldId xmlns:r="http://schemas.openxmlformats.org/officeDocument/2006/relationships" id="260" r:id="R6db85541ff16413c"/>
    <p:sldId xmlns:r="http://schemas.openxmlformats.org/officeDocument/2006/relationships" id="261" r:id="Rcc27451600674eac"/>
    <p:sldId xmlns:r="http://schemas.openxmlformats.org/officeDocument/2006/relationships" id="262" r:id="R6832abe6daf947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92260bdfae4fb3" /><Relationship Type="http://schemas.openxmlformats.org/officeDocument/2006/relationships/slide" Target="/ppt/slides/slide1.xml" Id="R431c0ae7ae1f405e" /><Relationship Type="http://schemas.openxmlformats.org/officeDocument/2006/relationships/slide" Target="/ppt/slides/slide2.xml" Id="R634f83a14b68434a" /><Relationship Type="http://schemas.openxmlformats.org/officeDocument/2006/relationships/slide" Target="/ppt/slides/slide3.xml" Id="R3cced5c653a94e1b" /><Relationship Type="http://schemas.openxmlformats.org/officeDocument/2006/relationships/slide" Target="/ppt/slides/slide4.xml" Id="R9dc751470bf540e8" /><Relationship Type="http://schemas.openxmlformats.org/officeDocument/2006/relationships/slide" Target="/ppt/slides/slide5.xml" Id="R6db85541ff16413c" /><Relationship Type="http://schemas.openxmlformats.org/officeDocument/2006/relationships/slide" Target="/ppt/slides/slide6.xml" Id="Rcc27451600674eac" /><Relationship Type="http://schemas.openxmlformats.org/officeDocument/2006/relationships/slide" Target="/ppt/slides/slide7.xml" Id="R6832abe6daf947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5df67100a54f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4e69ba9fb40ba" /><Relationship Type="http://schemas.openxmlformats.org/officeDocument/2006/relationships/theme" Target="/ppt/slideMasters/theme/theme1.xml" Id="R9cca87293bf94b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e4e69ba9fb40b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2e3745517243f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22c66b8f6649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241b918c5845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d2e0e538c44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427fa672d841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5a73b794841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9039d6d2b48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ÅSTO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ÅSTO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1 801 197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1 663 855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4 425 939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35 433 568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36 009 389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 ÅGE TOLLERSRUD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Håvard Skirbekks veg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2414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989 200 984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ÅSTO AS</a:t>
            </a:r>
          </a:p>
        </p:txBody>
      </p:sp>
    </p:spTree>
  </p:cSld>
  <p:clrMapOvr>
    <a:masterClrMapping xmlns:a="http://schemas.openxmlformats.org/drawingml/2006/main"/>
  </p:clrMapOvr>
</p:sld>
</file>