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655dbdd85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d0b87bdf14efd"/>
  </p:sldMasterIdLst>
  <p:sldIdLst>
    <p:sldId xmlns:r="http://schemas.openxmlformats.org/officeDocument/2006/relationships" id="256" r:id="Rb13d3cce474d4f44"/>
    <p:sldId xmlns:r="http://schemas.openxmlformats.org/officeDocument/2006/relationships" id="257" r:id="R448970b6009c4348"/>
    <p:sldId xmlns:r="http://schemas.openxmlformats.org/officeDocument/2006/relationships" id="258" r:id="Reaecec07c3d54ce7"/>
    <p:sldId xmlns:r="http://schemas.openxmlformats.org/officeDocument/2006/relationships" id="259" r:id="R3fb109d6d5b5445a"/>
    <p:sldId xmlns:r="http://schemas.openxmlformats.org/officeDocument/2006/relationships" id="260" r:id="Rcf5ccc794083424d"/>
    <p:sldId xmlns:r="http://schemas.openxmlformats.org/officeDocument/2006/relationships" id="261" r:id="R0afd3100103c47c6"/>
    <p:sldId xmlns:r="http://schemas.openxmlformats.org/officeDocument/2006/relationships" id="262" r:id="R376999a8825e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d0b87bdf14efd" /><Relationship Type="http://schemas.openxmlformats.org/officeDocument/2006/relationships/slide" Target="/ppt/slides/slide1.xml" Id="Rb13d3cce474d4f44" /><Relationship Type="http://schemas.openxmlformats.org/officeDocument/2006/relationships/slide" Target="/ppt/slides/slide2.xml" Id="R448970b6009c4348" /><Relationship Type="http://schemas.openxmlformats.org/officeDocument/2006/relationships/slide" Target="/ppt/slides/slide3.xml" Id="Reaecec07c3d54ce7" /><Relationship Type="http://schemas.openxmlformats.org/officeDocument/2006/relationships/slide" Target="/ppt/slides/slide4.xml" Id="R3fb109d6d5b5445a" /><Relationship Type="http://schemas.openxmlformats.org/officeDocument/2006/relationships/slide" Target="/ppt/slides/slide5.xml" Id="Rcf5ccc794083424d" /><Relationship Type="http://schemas.openxmlformats.org/officeDocument/2006/relationships/slide" Target="/ppt/slides/slide6.xml" Id="R0afd3100103c47c6" /><Relationship Type="http://schemas.openxmlformats.org/officeDocument/2006/relationships/slide" Target="/ppt/slides/slide7.xml" Id="R376999a8825e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28de14805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929ef32574259" /><Relationship Type="http://schemas.openxmlformats.org/officeDocument/2006/relationships/theme" Target="/ppt/slideMasters/theme/theme1.xml" Id="R40ddc5694f00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929ef3257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8a46a1972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a524f14f2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3569397a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5c46b6fad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c65c53468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d01857dd7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2eb60d87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Mikkjel Fønhus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