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ebfe128f0241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96782d1b9c4725"/>
  </p:sldMasterIdLst>
  <p:sldIdLst>
    <p:sldId xmlns:r="http://schemas.openxmlformats.org/officeDocument/2006/relationships" id="256" r:id="Rd0742ca3f5b14532"/>
    <p:sldId xmlns:r="http://schemas.openxmlformats.org/officeDocument/2006/relationships" id="257" r:id="R4919507cd2714d1b"/>
    <p:sldId xmlns:r="http://schemas.openxmlformats.org/officeDocument/2006/relationships" id="258" r:id="R300dab6092f548ca"/>
    <p:sldId xmlns:r="http://schemas.openxmlformats.org/officeDocument/2006/relationships" id="259" r:id="R7a042059a3b4445d"/>
    <p:sldId xmlns:r="http://schemas.openxmlformats.org/officeDocument/2006/relationships" id="260" r:id="Rb140453706b74a8f"/>
    <p:sldId xmlns:r="http://schemas.openxmlformats.org/officeDocument/2006/relationships" id="261" r:id="Rbacd58a6ae8f47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6782d1b9c4725" /><Relationship Type="http://schemas.openxmlformats.org/officeDocument/2006/relationships/slide" Target="/ppt/slides/slide1.xml" Id="Rd0742ca3f5b14532" /><Relationship Type="http://schemas.openxmlformats.org/officeDocument/2006/relationships/slide" Target="/ppt/slides/slide2.xml" Id="R4919507cd2714d1b" /><Relationship Type="http://schemas.openxmlformats.org/officeDocument/2006/relationships/slide" Target="/ppt/slides/slide3.xml" Id="R300dab6092f548ca" /><Relationship Type="http://schemas.openxmlformats.org/officeDocument/2006/relationships/slide" Target="/ppt/slides/slide4.xml" Id="R7a042059a3b4445d" /><Relationship Type="http://schemas.openxmlformats.org/officeDocument/2006/relationships/slide" Target="/ppt/slides/slide5.xml" Id="Rb140453706b74a8f" /><Relationship Type="http://schemas.openxmlformats.org/officeDocument/2006/relationships/slide" Target="/ppt/slides/slide6.xml" Id="Rbacd58a6ae8f47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079ff05c642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25c7f85b44224" /><Relationship Type="http://schemas.openxmlformats.org/officeDocument/2006/relationships/theme" Target="/ppt/slideMasters/theme/theme1.xml" Id="Ra789ad40c1da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d25c7f85b442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be8bbeab94b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eec09461a42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304ba389e4e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93d8e0ea144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50d05276740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168f030c342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KRIHAR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Perigon, Torvmyrveien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