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dab4a90e142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e89e2e17de4d47"/>
  </p:sldMasterIdLst>
  <p:sldIdLst>
    <p:sldId xmlns:r="http://schemas.openxmlformats.org/officeDocument/2006/relationships" id="256" r:id="R32e3c65d48094906"/>
    <p:sldId xmlns:r="http://schemas.openxmlformats.org/officeDocument/2006/relationships" id="257" r:id="R3e8cb8c889904548"/>
    <p:sldId xmlns:r="http://schemas.openxmlformats.org/officeDocument/2006/relationships" id="258" r:id="Rc736d65974e64c22"/>
    <p:sldId xmlns:r="http://schemas.openxmlformats.org/officeDocument/2006/relationships" id="259" r:id="R04a95d7975584646"/>
    <p:sldId xmlns:r="http://schemas.openxmlformats.org/officeDocument/2006/relationships" id="260" r:id="Rc401a302d5eb41f1"/>
    <p:sldId xmlns:r="http://schemas.openxmlformats.org/officeDocument/2006/relationships" id="261" r:id="Rb172d7b0b48b452e"/>
    <p:sldId xmlns:r="http://schemas.openxmlformats.org/officeDocument/2006/relationships" id="262" r:id="R66bba7c60bc344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e89e2e17de4d47" /><Relationship Type="http://schemas.openxmlformats.org/officeDocument/2006/relationships/slide" Target="/ppt/slides/slide1.xml" Id="R32e3c65d48094906" /><Relationship Type="http://schemas.openxmlformats.org/officeDocument/2006/relationships/slide" Target="/ppt/slides/slide2.xml" Id="R3e8cb8c889904548" /><Relationship Type="http://schemas.openxmlformats.org/officeDocument/2006/relationships/slide" Target="/ppt/slides/slide3.xml" Id="Rc736d65974e64c22" /><Relationship Type="http://schemas.openxmlformats.org/officeDocument/2006/relationships/slide" Target="/ppt/slides/slide4.xml" Id="R04a95d7975584646" /><Relationship Type="http://schemas.openxmlformats.org/officeDocument/2006/relationships/slide" Target="/ppt/slides/slide5.xml" Id="Rc401a302d5eb41f1" /><Relationship Type="http://schemas.openxmlformats.org/officeDocument/2006/relationships/slide" Target="/ppt/slides/slide6.xml" Id="Rb172d7b0b48b452e" /><Relationship Type="http://schemas.openxmlformats.org/officeDocument/2006/relationships/slide" Target="/ppt/slides/slide7.xml" Id="R66bba7c60bc344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508ddd59e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ee5a895a84e0a" /><Relationship Type="http://schemas.openxmlformats.org/officeDocument/2006/relationships/theme" Target="/ppt/slideMasters/theme/theme1.xml" Id="Ra8d2a1d1c38e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ee5a895a8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2103fcb249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13c96afc34a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d88c7e9745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add7156f9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ae87cf080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5acbd4831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d81d8c144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KRIHAR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KRIHAR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4 047 594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4 492 427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HARESTAD  –  27,5 %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HARESTAD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HARESTAD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STIAN HARESTAD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SHARE INVESTMENT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TSH AS  –  13,8 %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Perigon, 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KRIHAR AS</a:t>
            </a:r>
          </a:p>
        </p:txBody>
      </p:sp>
    </p:spTree>
  </p:cSld>
  <p:clrMapOvr>
    <a:masterClrMapping xmlns:a="http://schemas.openxmlformats.org/drawingml/2006/main"/>
  </p:clrMapOvr>
</p:sld>
</file>