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3100f24ad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b8b053bdc41f1"/>
  </p:sldMasterIdLst>
  <p:sldIdLst>
    <p:sldId xmlns:r="http://schemas.openxmlformats.org/officeDocument/2006/relationships" id="256" r:id="Rd8c2ddd02d1e49ca"/>
    <p:sldId xmlns:r="http://schemas.openxmlformats.org/officeDocument/2006/relationships" id="257" r:id="Rad85c22a31024348"/>
    <p:sldId xmlns:r="http://schemas.openxmlformats.org/officeDocument/2006/relationships" id="258" r:id="Rbd70723b59f34801"/>
    <p:sldId xmlns:r="http://schemas.openxmlformats.org/officeDocument/2006/relationships" id="259" r:id="R0624077715dd483f"/>
    <p:sldId xmlns:r="http://schemas.openxmlformats.org/officeDocument/2006/relationships" id="260" r:id="Rcc5031115c1e4982"/>
    <p:sldId xmlns:r="http://schemas.openxmlformats.org/officeDocument/2006/relationships" id="261" r:id="R0bda5f74a3e54a5e"/>
    <p:sldId xmlns:r="http://schemas.openxmlformats.org/officeDocument/2006/relationships" id="262" r:id="Ra73d4b39168d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b8b053bdc41f1" /><Relationship Type="http://schemas.openxmlformats.org/officeDocument/2006/relationships/slide" Target="/ppt/slides/slide1.xml" Id="Rd8c2ddd02d1e49ca" /><Relationship Type="http://schemas.openxmlformats.org/officeDocument/2006/relationships/slide" Target="/ppt/slides/slide2.xml" Id="Rad85c22a31024348" /><Relationship Type="http://schemas.openxmlformats.org/officeDocument/2006/relationships/slide" Target="/ppt/slides/slide3.xml" Id="Rbd70723b59f34801" /><Relationship Type="http://schemas.openxmlformats.org/officeDocument/2006/relationships/slide" Target="/ppt/slides/slide4.xml" Id="R0624077715dd483f" /><Relationship Type="http://schemas.openxmlformats.org/officeDocument/2006/relationships/slide" Target="/ppt/slides/slide5.xml" Id="Rcc5031115c1e4982" /><Relationship Type="http://schemas.openxmlformats.org/officeDocument/2006/relationships/slide" Target="/ppt/slides/slide6.xml" Id="R0bda5f74a3e54a5e" /><Relationship Type="http://schemas.openxmlformats.org/officeDocument/2006/relationships/slide" Target="/ppt/slides/slide7.xml" Id="Ra73d4b39168d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1720a100a42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0cff9e03b42a4" /><Relationship Type="http://schemas.openxmlformats.org/officeDocument/2006/relationships/theme" Target="/ppt/slideMasters/theme/theme1.xml" Id="R6f7e914e51bf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0cff9e03b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c68ef9ea7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bef9a747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7a59a7cc6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ac376720f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3b463c8a7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378d325d4c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ea6e6fc8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