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94ec24b59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49d3fbbd14045"/>
  </p:sldMasterIdLst>
  <p:sldIdLst>
    <p:sldId xmlns:r="http://schemas.openxmlformats.org/officeDocument/2006/relationships" id="256" r:id="R2f06cdb923c34b3f"/>
    <p:sldId xmlns:r="http://schemas.openxmlformats.org/officeDocument/2006/relationships" id="257" r:id="Rc64d6aefc6df4470"/>
    <p:sldId xmlns:r="http://schemas.openxmlformats.org/officeDocument/2006/relationships" id="258" r:id="R79452a2abe294321"/>
    <p:sldId xmlns:r="http://schemas.openxmlformats.org/officeDocument/2006/relationships" id="259" r:id="Rc6790077caee4922"/>
    <p:sldId xmlns:r="http://schemas.openxmlformats.org/officeDocument/2006/relationships" id="260" r:id="R766d59b3939b4509"/>
    <p:sldId xmlns:r="http://schemas.openxmlformats.org/officeDocument/2006/relationships" id="261" r:id="R69d324214cb346cf"/>
    <p:sldId xmlns:r="http://schemas.openxmlformats.org/officeDocument/2006/relationships" id="262" r:id="R018d766a0d7a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49d3fbbd14045" /><Relationship Type="http://schemas.openxmlformats.org/officeDocument/2006/relationships/slide" Target="/ppt/slides/slide1.xml" Id="R2f06cdb923c34b3f" /><Relationship Type="http://schemas.openxmlformats.org/officeDocument/2006/relationships/slide" Target="/ppt/slides/slide2.xml" Id="Rc64d6aefc6df4470" /><Relationship Type="http://schemas.openxmlformats.org/officeDocument/2006/relationships/slide" Target="/ppt/slides/slide3.xml" Id="R79452a2abe294321" /><Relationship Type="http://schemas.openxmlformats.org/officeDocument/2006/relationships/slide" Target="/ppt/slides/slide4.xml" Id="Rc6790077caee4922" /><Relationship Type="http://schemas.openxmlformats.org/officeDocument/2006/relationships/slide" Target="/ppt/slides/slide5.xml" Id="R766d59b3939b4509" /><Relationship Type="http://schemas.openxmlformats.org/officeDocument/2006/relationships/slide" Target="/ppt/slides/slide6.xml" Id="R69d324214cb346cf" /><Relationship Type="http://schemas.openxmlformats.org/officeDocument/2006/relationships/slide" Target="/ppt/slides/slide7.xml" Id="R018d766a0d7a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f1ce4e589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a7dc1334412a" /><Relationship Type="http://schemas.openxmlformats.org/officeDocument/2006/relationships/theme" Target="/ppt/slideMasters/theme/theme1.xml" Id="R2b98461d2e08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ca7dc1334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c9c78137a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74b926f9b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48e8564b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5db0d042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0e736f24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c0d02bd5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5f3ea8b9d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