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af4c48826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8481e44044b04"/>
  </p:sldMasterIdLst>
  <p:sldIdLst>
    <p:sldId xmlns:r="http://schemas.openxmlformats.org/officeDocument/2006/relationships" id="256" r:id="Ra87e4b5496cc4e40"/>
    <p:sldId xmlns:r="http://schemas.openxmlformats.org/officeDocument/2006/relationships" id="257" r:id="R86f1602bdd6349ad"/>
    <p:sldId xmlns:r="http://schemas.openxmlformats.org/officeDocument/2006/relationships" id="258" r:id="R9b644681b606484c"/>
    <p:sldId xmlns:r="http://schemas.openxmlformats.org/officeDocument/2006/relationships" id="259" r:id="R02031a2f6e754db8"/>
    <p:sldId xmlns:r="http://schemas.openxmlformats.org/officeDocument/2006/relationships" id="260" r:id="R80df8242645d42f4"/>
    <p:sldId xmlns:r="http://schemas.openxmlformats.org/officeDocument/2006/relationships" id="261" r:id="Rf978a195e59c489d"/>
    <p:sldId xmlns:r="http://schemas.openxmlformats.org/officeDocument/2006/relationships" id="262" r:id="Rc8f7a752ef0d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8481e44044b04" /><Relationship Type="http://schemas.openxmlformats.org/officeDocument/2006/relationships/slide" Target="/ppt/slides/slide1.xml" Id="Ra87e4b5496cc4e40" /><Relationship Type="http://schemas.openxmlformats.org/officeDocument/2006/relationships/slide" Target="/ppt/slides/slide2.xml" Id="R86f1602bdd6349ad" /><Relationship Type="http://schemas.openxmlformats.org/officeDocument/2006/relationships/slide" Target="/ppt/slides/slide3.xml" Id="R9b644681b606484c" /><Relationship Type="http://schemas.openxmlformats.org/officeDocument/2006/relationships/slide" Target="/ppt/slides/slide4.xml" Id="R02031a2f6e754db8" /><Relationship Type="http://schemas.openxmlformats.org/officeDocument/2006/relationships/slide" Target="/ppt/slides/slide5.xml" Id="R80df8242645d42f4" /><Relationship Type="http://schemas.openxmlformats.org/officeDocument/2006/relationships/slide" Target="/ppt/slides/slide6.xml" Id="Rf978a195e59c489d" /><Relationship Type="http://schemas.openxmlformats.org/officeDocument/2006/relationships/slide" Target="/ppt/slides/slide7.xml" Id="Rc8f7a752ef0d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f55ea16e5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7fcb91b894e37" /><Relationship Type="http://schemas.openxmlformats.org/officeDocument/2006/relationships/theme" Target="/ppt/slideMasters/theme/theme1.xml" Id="R22cfd04587bd4a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7fcb91b89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7a4cbd8b3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b43535dd0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bc2793b30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a4d533a6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c5a5031df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e9d20026142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c550f1b0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HOLDING AS ble etablert [år] og holder til i Træna.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4 587 856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BJØRG OLSEN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JOHNNY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8770 Træna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