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196f21e6f44f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e3bc9dc6a2461c"/>
  </p:sldMasterIdLst>
  <p:sldIdLst>
    <p:sldId xmlns:r="http://schemas.openxmlformats.org/officeDocument/2006/relationships" id="256" r:id="Re294800209534461"/>
    <p:sldId xmlns:r="http://schemas.openxmlformats.org/officeDocument/2006/relationships" id="257" r:id="R970a4e52d5bc4feb"/>
    <p:sldId xmlns:r="http://schemas.openxmlformats.org/officeDocument/2006/relationships" id="258" r:id="R7ba9187a08614688"/>
    <p:sldId xmlns:r="http://schemas.openxmlformats.org/officeDocument/2006/relationships" id="259" r:id="R5888b5f1ea2e4077"/>
    <p:sldId xmlns:r="http://schemas.openxmlformats.org/officeDocument/2006/relationships" id="260" r:id="R25cbfe830f5445a4"/>
    <p:sldId xmlns:r="http://schemas.openxmlformats.org/officeDocument/2006/relationships" id="261" r:id="R6ffa538f459647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3bc9dc6a2461c" /><Relationship Type="http://schemas.openxmlformats.org/officeDocument/2006/relationships/slide" Target="/ppt/slides/slide1.xml" Id="Re294800209534461" /><Relationship Type="http://schemas.openxmlformats.org/officeDocument/2006/relationships/slide" Target="/ppt/slides/slide2.xml" Id="R970a4e52d5bc4feb" /><Relationship Type="http://schemas.openxmlformats.org/officeDocument/2006/relationships/slide" Target="/ppt/slides/slide3.xml" Id="R7ba9187a08614688" /><Relationship Type="http://schemas.openxmlformats.org/officeDocument/2006/relationships/slide" Target="/ppt/slides/slide4.xml" Id="R5888b5f1ea2e4077" /><Relationship Type="http://schemas.openxmlformats.org/officeDocument/2006/relationships/slide" Target="/ppt/slides/slide5.xml" Id="R25cbfe830f5445a4" /><Relationship Type="http://schemas.openxmlformats.org/officeDocument/2006/relationships/slide" Target="/ppt/slides/slide6.xml" Id="R6ffa538f459647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fca9d087146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b2154f01a46c3" /><Relationship Type="http://schemas.openxmlformats.org/officeDocument/2006/relationships/theme" Target="/ppt/slideMasters/theme/theme1.xml" Id="R4dd0bfe7b28046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fb2154f01a46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6579572494e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610a967414d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b74df88b547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68cb9862446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9fab87eb249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3a22d3e6c43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A. SVENDSEN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