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c02b24b22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670abe72f4d49"/>
  </p:sldMasterIdLst>
  <p:sldIdLst>
    <p:sldId xmlns:r="http://schemas.openxmlformats.org/officeDocument/2006/relationships" id="256" r:id="R738bb09730de4b9c"/>
    <p:sldId xmlns:r="http://schemas.openxmlformats.org/officeDocument/2006/relationships" id="257" r:id="Re1d00d675fc540eb"/>
    <p:sldId xmlns:r="http://schemas.openxmlformats.org/officeDocument/2006/relationships" id="258" r:id="Rdab0419299f243e4"/>
    <p:sldId xmlns:r="http://schemas.openxmlformats.org/officeDocument/2006/relationships" id="259" r:id="R55c17357c603400b"/>
    <p:sldId xmlns:r="http://schemas.openxmlformats.org/officeDocument/2006/relationships" id="260" r:id="R9ec451d375694131"/>
    <p:sldId xmlns:r="http://schemas.openxmlformats.org/officeDocument/2006/relationships" id="261" r:id="R0764f2eec80347bc"/>
    <p:sldId xmlns:r="http://schemas.openxmlformats.org/officeDocument/2006/relationships" id="262" r:id="R9a5dbfa12e02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670abe72f4d49" /><Relationship Type="http://schemas.openxmlformats.org/officeDocument/2006/relationships/slide" Target="/ppt/slides/slide1.xml" Id="R738bb09730de4b9c" /><Relationship Type="http://schemas.openxmlformats.org/officeDocument/2006/relationships/slide" Target="/ppt/slides/slide2.xml" Id="Re1d00d675fc540eb" /><Relationship Type="http://schemas.openxmlformats.org/officeDocument/2006/relationships/slide" Target="/ppt/slides/slide3.xml" Id="Rdab0419299f243e4" /><Relationship Type="http://schemas.openxmlformats.org/officeDocument/2006/relationships/slide" Target="/ppt/slides/slide4.xml" Id="R55c17357c603400b" /><Relationship Type="http://schemas.openxmlformats.org/officeDocument/2006/relationships/slide" Target="/ppt/slides/slide5.xml" Id="R9ec451d375694131" /><Relationship Type="http://schemas.openxmlformats.org/officeDocument/2006/relationships/slide" Target="/ppt/slides/slide6.xml" Id="R0764f2eec80347bc" /><Relationship Type="http://schemas.openxmlformats.org/officeDocument/2006/relationships/slide" Target="/ppt/slides/slide7.xml" Id="R9a5dbfa12e02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943fa466d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15502d29489a" /><Relationship Type="http://schemas.openxmlformats.org/officeDocument/2006/relationships/theme" Target="/ppt/slideMasters/theme/theme1.xml" Id="R9b0a533c0d76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615502d29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9b6d7982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73b91116d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a5f0f00b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2a55fe58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0062617e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5be891e6b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dfd25e20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TOM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