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780022d0f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b308adf714fcb"/>
  </p:sldMasterIdLst>
  <p:sldIdLst>
    <p:sldId xmlns:r="http://schemas.openxmlformats.org/officeDocument/2006/relationships" id="256" r:id="Ree1aa8eb24294db1"/>
    <p:sldId xmlns:r="http://schemas.openxmlformats.org/officeDocument/2006/relationships" id="257" r:id="R52e8e0ffaec1484d"/>
    <p:sldId xmlns:r="http://schemas.openxmlformats.org/officeDocument/2006/relationships" id="258" r:id="R23501c75ddd14b38"/>
    <p:sldId xmlns:r="http://schemas.openxmlformats.org/officeDocument/2006/relationships" id="259" r:id="R2a8dbd4e82ea4ce4"/>
    <p:sldId xmlns:r="http://schemas.openxmlformats.org/officeDocument/2006/relationships" id="260" r:id="R40adc9ca0e8746cf"/>
    <p:sldId xmlns:r="http://schemas.openxmlformats.org/officeDocument/2006/relationships" id="261" r:id="R5c75f3ddde644534"/>
    <p:sldId xmlns:r="http://schemas.openxmlformats.org/officeDocument/2006/relationships" id="262" r:id="Rd9ffa26d4bed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b308adf714fcb" /><Relationship Type="http://schemas.openxmlformats.org/officeDocument/2006/relationships/slide" Target="/ppt/slides/slide1.xml" Id="Ree1aa8eb24294db1" /><Relationship Type="http://schemas.openxmlformats.org/officeDocument/2006/relationships/slide" Target="/ppt/slides/slide2.xml" Id="R52e8e0ffaec1484d" /><Relationship Type="http://schemas.openxmlformats.org/officeDocument/2006/relationships/slide" Target="/ppt/slides/slide3.xml" Id="R23501c75ddd14b38" /><Relationship Type="http://schemas.openxmlformats.org/officeDocument/2006/relationships/slide" Target="/ppt/slides/slide4.xml" Id="R2a8dbd4e82ea4ce4" /><Relationship Type="http://schemas.openxmlformats.org/officeDocument/2006/relationships/slide" Target="/ppt/slides/slide5.xml" Id="R40adc9ca0e8746cf" /><Relationship Type="http://schemas.openxmlformats.org/officeDocument/2006/relationships/slide" Target="/ppt/slides/slide6.xml" Id="R5c75f3ddde644534" /><Relationship Type="http://schemas.openxmlformats.org/officeDocument/2006/relationships/slide" Target="/ppt/slides/slide7.xml" Id="Rd9ffa26d4bed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31d23d9d9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44905bbbc40f1" /><Relationship Type="http://schemas.openxmlformats.org/officeDocument/2006/relationships/theme" Target="/ppt/slideMasters/theme/theme1.xml" Id="Rc314d61da570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44905bbbc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d05fc967d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a67149a54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58df69a8f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613a3532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67f0c0f3e44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c7371f7fd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130d3b30e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BAKKEFJELL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1 644 195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8 114 826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ARE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