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115f034c8f46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086af6ab6b4d08"/>
  </p:sldMasterIdLst>
  <p:sldIdLst>
    <p:sldId xmlns:r="http://schemas.openxmlformats.org/officeDocument/2006/relationships" id="256" r:id="Rdbcdabd15a484ed2"/>
    <p:sldId xmlns:r="http://schemas.openxmlformats.org/officeDocument/2006/relationships" id="257" r:id="R427e44d5785d47b6"/>
    <p:sldId xmlns:r="http://schemas.openxmlformats.org/officeDocument/2006/relationships" id="258" r:id="Rc379acd1d7574e24"/>
    <p:sldId xmlns:r="http://schemas.openxmlformats.org/officeDocument/2006/relationships" id="259" r:id="Re4b2443c3a7a4f54"/>
    <p:sldId xmlns:r="http://schemas.openxmlformats.org/officeDocument/2006/relationships" id="260" r:id="Rb65fd68025d245f9"/>
    <p:sldId xmlns:r="http://schemas.openxmlformats.org/officeDocument/2006/relationships" id="261" r:id="Rd6f895a647354d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86af6ab6b4d08" /><Relationship Type="http://schemas.openxmlformats.org/officeDocument/2006/relationships/slide" Target="/ppt/slides/slide1.xml" Id="Rdbcdabd15a484ed2" /><Relationship Type="http://schemas.openxmlformats.org/officeDocument/2006/relationships/slide" Target="/ppt/slides/slide2.xml" Id="R427e44d5785d47b6" /><Relationship Type="http://schemas.openxmlformats.org/officeDocument/2006/relationships/slide" Target="/ppt/slides/slide3.xml" Id="Rc379acd1d7574e24" /><Relationship Type="http://schemas.openxmlformats.org/officeDocument/2006/relationships/slide" Target="/ppt/slides/slide4.xml" Id="Re4b2443c3a7a4f54" /><Relationship Type="http://schemas.openxmlformats.org/officeDocument/2006/relationships/slide" Target="/ppt/slides/slide5.xml" Id="Rb65fd68025d245f9" /><Relationship Type="http://schemas.openxmlformats.org/officeDocument/2006/relationships/slide" Target="/ppt/slides/slide6.xml" Id="Rd6f895a647354d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a467f5de8449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edce498e6443e" /><Relationship Type="http://schemas.openxmlformats.org/officeDocument/2006/relationships/theme" Target="/ppt/slideMasters/theme/theme1.xml" Id="Rf81288d1690840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cedce498e644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8fa770b0249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cfd338d7443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596986aae42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7ab7e324f44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535c1366748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a77500a0e49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MALDE REVISJON &amp; RÅDGIVNING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MALDE REVISJON &amp; RÅDGIVNING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MALDE REVISJON &amp; RÅDGIVNING ANS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MALDE REVISJON &amp; RÅDGIVNING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MALDE REVISJON &amp; RÅDGIVNING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MALDE REVISJON &amp; RÅDGIVNING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1 748 589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143 137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164 744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1 637 809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1 882 282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MALDE REVISJON &amp; RÅDGIVNING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Randabergveien 300B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svein@smalde.no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www.smalde.no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989 202 502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MALDE REVISJON &amp; RÅDGIVNING ANS</a:t>
            </a:r>
          </a:p>
        </p:txBody>
      </p:sp>
    </p:spTree>
  </p:cSld>
  <p:clrMapOvr>
    <a:masterClrMapping xmlns:a="http://schemas.openxmlformats.org/drawingml/2006/main"/>
  </p:clrMapOvr>
</p:sld>
</file>