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cca65c6ef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e3e2373964d79"/>
  </p:sldMasterIdLst>
  <p:sldIdLst>
    <p:sldId xmlns:r="http://schemas.openxmlformats.org/officeDocument/2006/relationships" id="256" r:id="Rf9b1024afe4a4aae"/>
    <p:sldId xmlns:r="http://schemas.openxmlformats.org/officeDocument/2006/relationships" id="257" r:id="R7650b536b84d4504"/>
    <p:sldId xmlns:r="http://schemas.openxmlformats.org/officeDocument/2006/relationships" id="258" r:id="R6ec86bfadeee446c"/>
    <p:sldId xmlns:r="http://schemas.openxmlformats.org/officeDocument/2006/relationships" id="259" r:id="Ra1d4a1b6c4a74d41"/>
    <p:sldId xmlns:r="http://schemas.openxmlformats.org/officeDocument/2006/relationships" id="260" r:id="R427dcbdf0be9426c"/>
    <p:sldId xmlns:r="http://schemas.openxmlformats.org/officeDocument/2006/relationships" id="261" r:id="R94eaaa24bc4a4961"/>
    <p:sldId xmlns:r="http://schemas.openxmlformats.org/officeDocument/2006/relationships" id="262" r:id="R74de7e74275c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e3e2373964d79" /><Relationship Type="http://schemas.openxmlformats.org/officeDocument/2006/relationships/slide" Target="/ppt/slides/slide1.xml" Id="Rf9b1024afe4a4aae" /><Relationship Type="http://schemas.openxmlformats.org/officeDocument/2006/relationships/slide" Target="/ppt/slides/slide2.xml" Id="R7650b536b84d4504" /><Relationship Type="http://schemas.openxmlformats.org/officeDocument/2006/relationships/slide" Target="/ppt/slides/slide3.xml" Id="R6ec86bfadeee446c" /><Relationship Type="http://schemas.openxmlformats.org/officeDocument/2006/relationships/slide" Target="/ppt/slides/slide4.xml" Id="Ra1d4a1b6c4a74d41" /><Relationship Type="http://schemas.openxmlformats.org/officeDocument/2006/relationships/slide" Target="/ppt/slides/slide5.xml" Id="R427dcbdf0be9426c" /><Relationship Type="http://schemas.openxmlformats.org/officeDocument/2006/relationships/slide" Target="/ppt/slides/slide6.xml" Id="R94eaaa24bc4a4961" /><Relationship Type="http://schemas.openxmlformats.org/officeDocument/2006/relationships/slide" Target="/ppt/slides/slide7.xml" Id="R74de7e74275c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678e907f4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83a123a3d4efe" /><Relationship Type="http://schemas.openxmlformats.org/officeDocument/2006/relationships/theme" Target="/ppt/slideMasters/theme/theme1.xml" Id="Rf3122480963c49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83a123a3d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6eacc373a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081315b7243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163606f5b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e08814a7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000e289c5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0f35f5b0c45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34d3ce74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MARATHON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MARATHON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8 488 366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18 593 126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19 784 246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MALDE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MALDE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88 48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MARATHON INVEST AS</a:t>
            </a:r>
          </a:p>
        </p:txBody>
      </p:sp>
    </p:spTree>
  </p:cSld>
  <p:clrMapOvr>
    <a:masterClrMapping xmlns:a="http://schemas.openxmlformats.org/drawingml/2006/main"/>
  </p:clrMapOvr>
</p:sld>
</file>