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22f9d5411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db313cdcc4a14"/>
  </p:sldMasterIdLst>
  <p:sldIdLst>
    <p:sldId xmlns:r="http://schemas.openxmlformats.org/officeDocument/2006/relationships" id="256" r:id="Ra49add1123604ee3"/>
    <p:sldId xmlns:r="http://schemas.openxmlformats.org/officeDocument/2006/relationships" id="257" r:id="R640771137a614774"/>
    <p:sldId xmlns:r="http://schemas.openxmlformats.org/officeDocument/2006/relationships" id="258" r:id="R13d3d4b5424f4539"/>
    <p:sldId xmlns:r="http://schemas.openxmlformats.org/officeDocument/2006/relationships" id="259" r:id="R41a46ab00da94ecc"/>
    <p:sldId xmlns:r="http://schemas.openxmlformats.org/officeDocument/2006/relationships" id="260" r:id="R7609eb1a54fb4b47"/>
    <p:sldId xmlns:r="http://schemas.openxmlformats.org/officeDocument/2006/relationships" id="261" r:id="R8b89df1714f94ae9"/>
    <p:sldId xmlns:r="http://schemas.openxmlformats.org/officeDocument/2006/relationships" id="262" r:id="R7e371e84c062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db313cdcc4a14" /><Relationship Type="http://schemas.openxmlformats.org/officeDocument/2006/relationships/slide" Target="/ppt/slides/slide1.xml" Id="Ra49add1123604ee3" /><Relationship Type="http://schemas.openxmlformats.org/officeDocument/2006/relationships/slide" Target="/ppt/slides/slide2.xml" Id="R640771137a614774" /><Relationship Type="http://schemas.openxmlformats.org/officeDocument/2006/relationships/slide" Target="/ppt/slides/slide3.xml" Id="R13d3d4b5424f4539" /><Relationship Type="http://schemas.openxmlformats.org/officeDocument/2006/relationships/slide" Target="/ppt/slides/slide4.xml" Id="R41a46ab00da94ecc" /><Relationship Type="http://schemas.openxmlformats.org/officeDocument/2006/relationships/slide" Target="/ppt/slides/slide5.xml" Id="R7609eb1a54fb4b47" /><Relationship Type="http://schemas.openxmlformats.org/officeDocument/2006/relationships/slide" Target="/ppt/slides/slide6.xml" Id="R8b89df1714f94ae9" /><Relationship Type="http://schemas.openxmlformats.org/officeDocument/2006/relationships/slide" Target="/ppt/slides/slide7.xml" Id="R7e371e84c062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f0f2f099d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927c0fcb426c" /><Relationship Type="http://schemas.openxmlformats.org/officeDocument/2006/relationships/theme" Target="/ppt/slideMasters/theme/theme1.xml" Id="R9ad7f88dbbcd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5927c0fc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131b07d4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4b3677cf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b93889e1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bd74c7fe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e2b892ef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062eaf17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d16c6dda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CMS INVEST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ROLAND STEIRA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