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a53c14f6f749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28d4ae12ad4ba3"/>
  </p:sldMasterIdLst>
  <p:sldIdLst>
    <p:sldId xmlns:r="http://schemas.openxmlformats.org/officeDocument/2006/relationships" id="256" r:id="R5732b24555374e59"/>
    <p:sldId xmlns:r="http://schemas.openxmlformats.org/officeDocument/2006/relationships" id="257" r:id="R2f775bdf1bf841db"/>
    <p:sldId xmlns:r="http://schemas.openxmlformats.org/officeDocument/2006/relationships" id="258" r:id="R77da6c4de9374b74"/>
    <p:sldId xmlns:r="http://schemas.openxmlformats.org/officeDocument/2006/relationships" id="259" r:id="R07340ed0520e4a4b"/>
    <p:sldId xmlns:r="http://schemas.openxmlformats.org/officeDocument/2006/relationships" id="260" r:id="Rfa8fa215bb3b4c2e"/>
    <p:sldId xmlns:r="http://schemas.openxmlformats.org/officeDocument/2006/relationships" id="261" r:id="Rd655f0eac5fd4fb8"/>
    <p:sldId xmlns:r="http://schemas.openxmlformats.org/officeDocument/2006/relationships" id="262" r:id="R0a85456a32834e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28d4ae12ad4ba3" /><Relationship Type="http://schemas.openxmlformats.org/officeDocument/2006/relationships/slide" Target="/ppt/slides/slide1.xml" Id="R5732b24555374e59" /><Relationship Type="http://schemas.openxmlformats.org/officeDocument/2006/relationships/slide" Target="/ppt/slides/slide2.xml" Id="R2f775bdf1bf841db" /><Relationship Type="http://schemas.openxmlformats.org/officeDocument/2006/relationships/slide" Target="/ppt/slides/slide3.xml" Id="R77da6c4de9374b74" /><Relationship Type="http://schemas.openxmlformats.org/officeDocument/2006/relationships/slide" Target="/ppt/slides/slide4.xml" Id="R07340ed0520e4a4b" /><Relationship Type="http://schemas.openxmlformats.org/officeDocument/2006/relationships/slide" Target="/ppt/slides/slide5.xml" Id="Rfa8fa215bb3b4c2e" /><Relationship Type="http://schemas.openxmlformats.org/officeDocument/2006/relationships/slide" Target="/ppt/slides/slide6.xml" Id="Rd655f0eac5fd4fb8" /><Relationship Type="http://schemas.openxmlformats.org/officeDocument/2006/relationships/slide" Target="/ppt/slides/slide7.xml" Id="R0a85456a32834e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1f2fb6d30649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b70e0a2244678" /><Relationship Type="http://schemas.openxmlformats.org/officeDocument/2006/relationships/theme" Target="/ppt/slideMasters/theme/theme1.xml" Id="R5d7cab6c66a44d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ab70e0a22446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b233d82124e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905cd624340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ca740b4cc47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b1ed234ec43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98fe59a8847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6cf9dde104c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72ab18c5c4a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G. HAGEN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G. HAGEN HOLDING AS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1 599 009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920 130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8 695 643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205 939 762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TORALV GUNDER HAGEN  –  60,3 %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HAGEN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HAGEN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HAGEN SOMMERSETH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HAGEN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9600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toto@ghagen.no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989 205 129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HOLDING AS</a:t>
            </a:r>
          </a:p>
        </p:txBody>
      </p:sp>
    </p:spTree>
  </p:cSld>
  <p:clrMapOvr>
    <a:masterClrMapping xmlns:a="http://schemas.openxmlformats.org/drawingml/2006/main"/>
  </p:clrMapOvr>
</p:sld>
</file>