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e7d38b965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e40f0bfa24fcd"/>
  </p:sldMasterIdLst>
  <p:sldIdLst>
    <p:sldId xmlns:r="http://schemas.openxmlformats.org/officeDocument/2006/relationships" id="256" r:id="R0f0dd3be254d4395"/>
    <p:sldId xmlns:r="http://schemas.openxmlformats.org/officeDocument/2006/relationships" id="257" r:id="Rae53c50caf81452e"/>
    <p:sldId xmlns:r="http://schemas.openxmlformats.org/officeDocument/2006/relationships" id="258" r:id="Rdb064c8d64234934"/>
    <p:sldId xmlns:r="http://schemas.openxmlformats.org/officeDocument/2006/relationships" id="259" r:id="Rb95da3ebe7aa492d"/>
    <p:sldId xmlns:r="http://schemas.openxmlformats.org/officeDocument/2006/relationships" id="260" r:id="R60f79426abc84770"/>
    <p:sldId xmlns:r="http://schemas.openxmlformats.org/officeDocument/2006/relationships" id="261" r:id="Rb9f106abd49a4402"/>
    <p:sldId xmlns:r="http://schemas.openxmlformats.org/officeDocument/2006/relationships" id="262" r:id="R6fc059ec69b1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e40f0bfa24fcd" /><Relationship Type="http://schemas.openxmlformats.org/officeDocument/2006/relationships/slide" Target="/ppt/slides/slide1.xml" Id="R0f0dd3be254d4395" /><Relationship Type="http://schemas.openxmlformats.org/officeDocument/2006/relationships/slide" Target="/ppt/slides/slide2.xml" Id="Rae53c50caf81452e" /><Relationship Type="http://schemas.openxmlformats.org/officeDocument/2006/relationships/slide" Target="/ppt/slides/slide3.xml" Id="Rdb064c8d64234934" /><Relationship Type="http://schemas.openxmlformats.org/officeDocument/2006/relationships/slide" Target="/ppt/slides/slide4.xml" Id="Rb95da3ebe7aa492d" /><Relationship Type="http://schemas.openxmlformats.org/officeDocument/2006/relationships/slide" Target="/ppt/slides/slide5.xml" Id="R60f79426abc84770" /><Relationship Type="http://schemas.openxmlformats.org/officeDocument/2006/relationships/slide" Target="/ppt/slides/slide6.xml" Id="Rb9f106abd49a4402" /><Relationship Type="http://schemas.openxmlformats.org/officeDocument/2006/relationships/slide" Target="/ppt/slides/slide7.xml" Id="R6fc059ec69b1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f00d39f96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2807317b4837" /><Relationship Type="http://schemas.openxmlformats.org/officeDocument/2006/relationships/theme" Target="/ppt/slideMasters/theme/theme1.xml" Id="R9aae057f2827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12807317b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1bc1daecc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d65556998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1463d50ea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1ff01f19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83eb238547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5480bf21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c04e168a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SABBASEN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SABBASEN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5 000 122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SABBASEN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