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22ff71585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696ef5a974a75"/>
  </p:sldMasterIdLst>
  <p:sldIdLst>
    <p:sldId xmlns:r="http://schemas.openxmlformats.org/officeDocument/2006/relationships" id="256" r:id="R0c52147e28f442f2"/>
    <p:sldId xmlns:r="http://schemas.openxmlformats.org/officeDocument/2006/relationships" id="257" r:id="R21dcc021e52047e5"/>
    <p:sldId xmlns:r="http://schemas.openxmlformats.org/officeDocument/2006/relationships" id="258" r:id="Ra8f3262968104e57"/>
    <p:sldId xmlns:r="http://schemas.openxmlformats.org/officeDocument/2006/relationships" id="259" r:id="Rb387a62c958b4de6"/>
    <p:sldId xmlns:r="http://schemas.openxmlformats.org/officeDocument/2006/relationships" id="260" r:id="Rb52009316f204138"/>
    <p:sldId xmlns:r="http://schemas.openxmlformats.org/officeDocument/2006/relationships" id="261" r:id="R874bf54fd2bd4074"/>
    <p:sldId xmlns:r="http://schemas.openxmlformats.org/officeDocument/2006/relationships" id="262" r:id="Rc5d7a2ec9e86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696ef5a974a75" /><Relationship Type="http://schemas.openxmlformats.org/officeDocument/2006/relationships/slide" Target="/ppt/slides/slide1.xml" Id="R0c52147e28f442f2" /><Relationship Type="http://schemas.openxmlformats.org/officeDocument/2006/relationships/slide" Target="/ppt/slides/slide2.xml" Id="R21dcc021e52047e5" /><Relationship Type="http://schemas.openxmlformats.org/officeDocument/2006/relationships/slide" Target="/ppt/slides/slide3.xml" Id="Ra8f3262968104e57" /><Relationship Type="http://schemas.openxmlformats.org/officeDocument/2006/relationships/slide" Target="/ppt/slides/slide4.xml" Id="Rb387a62c958b4de6" /><Relationship Type="http://schemas.openxmlformats.org/officeDocument/2006/relationships/slide" Target="/ppt/slides/slide5.xml" Id="Rb52009316f204138" /><Relationship Type="http://schemas.openxmlformats.org/officeDocument/2006/relationships/slide" Target="/ppt/slides/slide6.xml" Id="R874bf54fd2bd4074" /><Relationship Type="http://schemas.openxmlformats.org/officeDocument/2006/relationships/slide" Target="/ppt/slides/slide7.xml" Id="Rc5d7a2ec9e86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626298234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b227d5452452e" /><Relationship Type="http://schemas.openxmlformats.org/officeDocument/2006/relationships/theme" Target="/ppt/slideMasters/theme/theme1.xml" Id="Rc07a5181ea54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b227d5452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1de944ec0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b95baeac8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962286476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e5c88210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0c4d9220b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84d19b932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8d856ca5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RIGLA AS ble etablert [år] og holder til i Tornes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3 647 266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14 185 176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27 069 668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RIGMOR HUSTAD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Lasse Iversen, Tornesvegen 535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6443 Tornes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