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141e5ff7d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88365f64343b8"/>
  </p:sldMasterIdLst>
  <p:sldIdLst>
    <p:sldId xmlns:r="http://schemas.openxmlformats.org/officeDocument/2006/relationships" id="256" r:id="R9df05900df1f4dd2"/>
    <p:sldId xmlns:r="http://schemas.openxmlformats.org/officeDocument/2006/relationships" id="257" r:id="R9663fc690bcf42c8"/>
    <p:sldId xmlns:r="http://schemas.openxmlformats.org/officeDocument/2006/relationships" id="258" r:id="R6dc2637a460c407c"/>
    <p:sldId xmlns:r="http://schemas.openxmlformats.org/officeDocument/2006/relationships" id="259" r:id="Rd5fd442278014390"/>
    <p:sldId xmlns:r="http://schemas.openxmlformats.org/officeDocument/2006/relationships" id="260" r:id="R76b1657f0c164246"/>
    <p:sldId xmlns:r="http://schemas.openxmlformats.org/officeDocument/2006/relationships" id="261" r:id="R14365d8e66f8434c"/>
    <p:sldId xmlns:r="http://schemas.openxmlformats.org/officeDocument/2006/relationships" id="262" r:id="R8e867e6a019c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88365f64343b8" /><Relationship Type="http://schemas.openxmlformats.org/officeDocument/2006/relationships/slide" Target="/ppt/slides/slide1.xml" Id="R9df05900df1f4dd2" /><Relationship Type="http://schemas.openxmlformats.org/officeDocument/2006/relationships/slide" Target="/ppt/slides/slide2.xml" Id="R9663fc690bcf42c8" /><Relationship Type="http://schemas.openxmlformats.org/officeDocument/2006/relationships/slide" Target="/ppt/slides/slide3.xml" Id="R6dc2637a460c407c" /><Relationship Type="http://schemas.openxmlformats.org/officeDocument/2006/relationships/slide" Target="/ppt/slides/slide4.xml" Id="Rd5fd442278014390" /><Relationship Type="http://schemas.openxmlformats.org/officeDocument/2006/relationships/slide" Target="/ppt/slides/slide5.xml" Id="R76b1657f0c164246" /><Relationship Type="http://schemas.openxmlformats.org/officeDocument/2006/relationships/slide" Target="/ppt/slides/slide6.xml" Id="R14365d8e66f8434c" /><Relationship Type="http://schemas.openxmlformats.org/officeDocument/2006/relationships/slide" Target="/ppt/slides/slide7.xml" Id="R8e867e6a019c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65a9af854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7bd006aa24597" /><Relationship Type="http://schemas.openxmlformats.org/officeDocument/2006/relationships/theme" Target="/ppt/slideMasters/theme/theme1.xml" Id="R833a0ed86438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7bd006aa2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a224f2f4d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daa3eb0c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504c5c5ea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01ec199f6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2fcf85c64c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fc2bf8773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68046c17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JBS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157 112 609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188 007 928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190 671 142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SKOGLAND MOKLEIV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BIRGITTE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BEATE SKOGLAND URRANG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HELEN TYBERØ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KONSTANSE SKOGLAND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FREDRIK SKOGLAND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Skogland Urrang, Flathauggata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kjersti@urrang.no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