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0bbf35271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2aed2324a14699"/>
  </p:sldMasterIdLst>
  <p:sldIdLst>
    <p:sldId xmlns:r="http://schemas.openxmlformats.org/officeDocument/2006/relationships" id="256" r:id="Rb3dc40267b414fc3"/>
    <p:sldId xmlns:r="http://schemas.openxmlformats.org/officeDocument/2006/relationships" id="257" r:id="Rd7b5b496c71b4637"/>
    <p:sldId xmlns:r="http://schemas.openxmlformats.org/officeDocument/2006/relationships" id="258" r:id="Re98a67f3694f46d8"/>
    <p:sldId xmlns:r="http://schemas.openxmlformats.org/officeDocument/2006/relationships" id="259" r:id="R6c54a81f0e66474f"/>
    <p:sldId xmlns:r="http://schemas.openxmlformats.org/officeDocument/2006/relationships" id="260" r:id="R4acc630bb7fe49d3"/>
    <p:sldId xmlns:r="http://schemas.openxmlformats.org/officeDocument/2006/relationships" id="261" r:id="R8797799536bc462c"/>
    <p:sldId xmlns:r="http://schemas.openxmlformats.org/officeDocument/2006/relationships" id="262" r:id="R953da64de34140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aed2324a14699" /><Relationship Type="http://schemas.openxmlformats.org/officeDocument/2006/relationships/slide" Target="/ppt/slides/slide1.xml" Id="Rb3dc40267b414fc3" /><Relationship Type="http://schemas.openxmlformats.org/officeDocument/2006/relationships/slide" Target="/ppt/slides/slide2.xml" Id="Rd7b5b496c71b4637" /><Relationship Type="http://schemas.openxmlformats.org/officeDocument/2006/relationships/slide" Target="/ppt/slides/slide3.xml" Id="Re98a67f3694f46d8" /><Relationship Type="http://schemas.openxmlformats.org/officeDocument/2006/relationships/slide" Target="/ppt/slides/slide4.xml" Id="R6c54a81f0e66474f" /><Relationship Type="http://schemas.openxmlformats.org/officeDocument/2006/relationships/slide" Target="/ppt/slides/slide5.xml" Id="R4acc630bb7fe49d3" /><Relationship Type="http://schemas.openxmlformats.org/officeDocument/2006/relationships/slide" Target="/ppt/slides/slide6.xml" Id="R8797799536bc462c" /><Relationship Type="http://schemas.openxmlformats.org/officeDocument/2006/relationships/slide" Target="/ppt/slides/slide7.xml" Id="R953da64de34140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2167a6a7041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96de08f7043c1" /><Relationship Type="http://schemas.openxmlformats.org/officeDocument/2006/relationships/theme" Target="/ppt/slideMasters/theme/theme1.xml" Id="Re8fcf6a19a1e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096de08f7043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b75006f78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412dc582f42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2d6613e48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308c080f5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cbba4d72c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94f45bd9d42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ebdbfe51a4d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GET HOLDING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6 493 111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7 530 824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TINNEN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Stibergsvingen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