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6fe714d94140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a95d924f2f4911"/>
  </p:sldMasterIdLst>
  <p:sldIdLst>
    <p:sldId xmlns:r="http://schemas.openxmlformats.org/officeDocument/2006/relationships" id="256" r:id="Rb37f411c08f04858"/>
    <p:sldId xmlns:r="http://schemas.openxmlformats.org/officeDocument/2006/relationships" id="257" r:id="Rb06906a0e50e438f"/>
    <p:sldId xmlns:r="http://schemas.openxmlformats.org/officeDocument/2006/relationships" id="258" r:id="Rc977330425c34cfe"/>
    <p:sldId xmlns:r="http://schemas.openxmlformats.org/officeDocument/2006/relationships" id="259" r:id="R03730cb224b3461f"/>
    <p:sldId xmlns:r="http://schemas.openxmlformats.org/officeDocument/2006/relationships" id="260" r:id="Rb89d85d285da404c"/>
    <p:sldId xmlns:r="http://schemas.openxmlformats.org/officeDocument/2006/relationships" id="261" r:id="Ra5f5fd68473d4718"/>
    <p:sldId xmlns:r="http://schemas.openxmlformats.org/officeDocument/2006/relationships" id="262" r:id="R673d4d4b839f4a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a95d924f2f4911" /><Relationship Type="http://schemas.openxmlformats.org/officeDocument/2006/relationships/slide" Target="/ppt/slides/slide1.xml" Id="Rb37f411c08f04858" /><Relationship Type="http://schemas.openxmlformats.org/officeDocument/2006/relationships/slide" Target="/ppt/slides/slide2.xml" Id="Rb06906a0e50e438f" /><Relationship Type="http://schemas.openxmlformats.org/officeDocument/2006/relationships/slide" Target="/ppt/slides/slide3.xml" Id="Rc977330425c34cfe" /><Relationship Type="http://schemas.openxmlformats.org/officeDocument/2006/relationships/slide" Target="/ppt/slides/slide4.xml" Id="R03730cb224b3461f" /><Relationship Type="http://schemas.openxmlformats.org/officeDocument/2006/relationships/slide" Target="/ppt/slides/slide5.xml" Id="Rb89d85d285da404c" /><Relationship Type="http://schemas.openxmlformats.org/officeDocument/2006/relationships/slide" Target="/ppt/slides/slide6.xml" Id="Ra5f5fd68473d4718" /><Relationship Type="http://schemas.openxmlformats.org/officeDocument/2006/relationships/slide" Target="/ppt/slides/slide7.xml" Id="R673d4d4b839f4a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df3da67a9d42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4c0be6bad43b4" /><Relationship Type="http://schemas.openxmlformats.org/officeDocument/2006/relationships/theme" Target="/ppt/slideMasters/theme/theme1.xml" Id="R97b2c23662d84f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b4c0be6bad43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1a92d02504d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58f3f733c46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46490193143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53b4efef44d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3530567154b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964f507b743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729f55f824a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ATLANTICO NORTE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ATLANTICO NORTE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ATLANTICO NORTE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ATLANTICO NORTE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ATLANTICO NORTE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ATLANTICO NORTE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9 838 384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3 689 179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2 579 349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116 841 984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167 430 008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ATLANTICO NORTE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ERLING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ATLANTICO NORTE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66A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989 209 450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ATLANTICO NORTE HOLDING AS</a:t>
            </a:r>
          </a:p>
        </p:txBody>
      </p:sp>
    </p:spTree>
  </p:cSld>
  <p:clrMapOvr>
    <a:masterClrMapping xmlns:a="http://schemas.openxmlformats.org/drawingml/2006/main"/>
  </p:clrMapOvr>
</p:sld>
</file>