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7be4731de1f44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bbcec52ed9645c6"/>
  </p:sldMasterIdLst>
  <p:sldIdLst>
    <p:sldId xmlns:r="http://schemas.openxmlformats.org/officeDocument/2006/relationships" id="256" r:id="R13c51bb6af08493e"/>
    <p:sldId xmlns:r="http://schemas.openxmlformats.org/officeDocument/2006/relationships" id="257" r:id="Raf6cf235f366498c"/>
    <p:sldId xmlns:r="http://schemas.openxmlformats.org/officeDocument/2006/relationships" id="258" r:id="R6af226dba05f44ad"/>
    <p:sldId xmlns:r="http://schemas.openxmlformats.org/officeDocument/2006/relationships" id="259" r:id="Rbbbb6152d6b84f4f"/>
    <p:sldId xmlns:r="http://schemas.openxmlformats.org/officeDocument/2006/relationships" id="260" r:id="Rb54a2bf3b08741db"/>
    <p:sldId xmlns:r="http://schemas.openxmlformats.org/officeDocument/2006/relationships" id="261" r:id="Rdce94e742055414c"/>
    <p:sldId xmlns:r="http://schemas.openxmlformats.org/officeDocument/2006/relationships" id="262" r:id="Ra42e2aaadb994e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bcec52ed9645c6" /><Relationship Type="http://schemas.openxmlformats.org/officeDocument/2006/relationships/slide" Target="/ppt/slides/slide1.xml" Id="R13c51bb6af08493e" /><Relationship Type="http://schemas.openxmlformats.org/officeDocument/2006/relationships/slide" Target="/ppt/slides/slide2.xml" Id="Raf6cf235f366498c" /><Relationship Type="http://schemas.openxmlformats.org/officeDocument/2006/relationships/slide" Target="/ppt/slides/slide3.xml" Id="R6af226dba05f44ad" /><Relationship Type="http://schemas.openxmlformats.org/officeDocument/2006/relationships/slide" Target="/ppt/slides/slide4.xml" Id="Rbbbb6152d6b84f4f" /><Relationship Type="http://schemas.openxmlformats.org/officeDocument/2006/relationships/slide" Target="/ppt/slides/slide5.xml" Id="Rb54a2bf3b08741db" /><Relationship Type="http://schemas.openxmlformats.org/officeDocument/2006/relationships/slide" Target="/ppt/slides/slide6.xml" Id="Rdce94e742055414c" /><Relationship Type="http://schemas.openxmlformats.org/officeDocument/2006/relationships/slide" Target="/ppt/slides/slide7.xml" Id="Ra42e2aaadb994e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98b31d2505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0aad1aedb4df0" /><Relationship Type="http://schemas.openxmlformats.org/officeDocument/2006/relationships/theme" Target="/ppt/slideMasters/theme/theme1.xml" Id="Raacb1018a79749a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e0aad1aedb4df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9a0330723436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4b6476bde744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e1befbc6742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fedea50b574a1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fd7eb619e7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c62d5a45d34fb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ea939f202466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SOFELL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SOFELL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−828 984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59 598 084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320 717 330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415 411 808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ELLEFSEN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LINNI SOFIE TILLER ELLEFSEN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Harald Ellefsen, Weidemanns vei 42B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7043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989 210 734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SOFELL AS</a:t>
            </a:r>
          </a:p>
        </p:txBody>
      </p:sp>
    </p:spTree>
  </p:cSld>
  <p:clrMapOvr>
    <a:masterClrMapping xmlns:a="http://schemas.openxmlformats.org/drawingml/2006/main"/>
  </p:clrMapOvr>
</p:sld>
</file>