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c7bdde0774a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8ca3de0734187"/>
  </p:sldMasterIdLst>
  <p:sldIdLst>
    <p:sldId xmlns:r="http://schemas.openxmlformats.org/officeDocument/2006/relationships" id="256" r:id="R6d146e2fcb214072"/>
    <p:sldId xmlns:r="http://schemas.openxmlformats.org/officeDocument/2006/relationships" id="257" r:id="Rff805b28f14f4c97"/>
    <p:sldId xmlns:r="http://schemas.openxmlformats.org/officeDocument/2006/relationships" id="258" r:id="Rf54dd19466294624"/>
    <p:sldId xmlns:r="http://schemas.openxmlformats.org/officeDocument/2006/relationships" id="259" r:id="Rb81076606bda436d"/>
    <p:sldId xmlns:r="http://schemas.openxmlformats.org/officeDocument/2006/relationships" id="260" r:id="R66030e12b0134da8"/>
    <p:sldId xmlns:r="http://schemas.openxmlformats.org/officeDocument/2006/relationships" id="261" r:id="Re3a3483568f7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8ca3de0734187" /><Relationship Type="http://schemas.openxmlformats.org/officeDocument/2006/relationships/slide" Target="/ppt/slides/slide1.xml" Id="R6d146e2fcb214072" /><Relationship Type="http://schemas.openxmlformats.org/officeDocument/2006/relationships/slide" Target="/ppt/slides/slide2.xml" Id="Rff805b28f14f4c97" /><Relationship Type="http://schemas.openxmlformats.org/officeDocument/2006/relationships/slide" Target="/ppt/slides/slide3.xml" Id="Rf54dd19466294624" /><Relationship Type="http://schemas.openxmlformats.org/officeDocument/2006/relationships/slide" Target="/ppt/slides/slide4.xml" Id="Rb81076606bda436d" /><Relationship Type="http://schemas.openxmlformats.org/officeDocument/2006/relationships/slide" Target="/ppt/slides/slide5.xml" Id="R66030e12b0134da8" /><Relationship Type="http://schemas.openxmlformats.org/officeDocument/2006/relationships/slide" Target="/ppt/slides/slide6.xml" Id="Re3a3483568f7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e5a2b568b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5b5763b6f40cc" /><Relationship Type="http://schemas.openxmlformats.org/officeDocument/2006/relationships/theme" Target="/ppt/slideMasters/theme/theme1.xml" Id="Re832ad7d8ae2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d5b5763b6f40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10782e84540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218b33c044d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f2e7c28d6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9461a087c41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69a3488e243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4c33060ea4e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BEWO HOLDING AS</a:t>
            </a:r>
          </a:p>
        </p:txBody>
      </p:sp>
    </p:spTree>
  </p:cSld>
  <p:clrMapOvr>
    <a:masterClrMapping xmlns:a="http://schemas.openxmlformats.org/drawingml/2006/main"/>
  </p:clrMapOvr>
</p:sld>
</file>