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73ca5f2f3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48deb89b14ee2"/>
  </p:sldMasterIdLst>
  <p:sldIdLst>
    <p:sldId xmlns:r="http://schemas.openxmlformats.org/officeDocument/2006/relationships" id="256" r:id="Rf3611b7a02f24e6f"/>
    <p:sldId xmlns:r="http://schemas.openxmlformats.org/officeDocument/2006/relationships" id="257" r:id="R49fafb2e38224f61"/>
    <p:sldId xmlns:r="http://schemas.openxmlformats.org/officeDocument/2006/relationships" id="258" r:id="Rb9ce0386ec8d4bed"/>
    <p:sldId xmlns:r="http://schemas.openxmlformats.org/officeDocument/2006/relationships" id="259" r:id="Reb946b87f9214a72"/>
    <p:sldId xmlns:r="http://schemas.openxmlformats.org/officeDocument/2006/relationships" id="260" r:id="Red43296f593145d5"/>
    <p:sldId xmlns:r="http://schemas.openxmlformats.org/officeDocument/2006/relationships" id="261" r:id="R4848b8b595044448"/>
    <p:sldId xmlns:r="http://schemas.openxmlformats.org/officeDocument/2006/relationships" id="262" r:id="Reccba27af0ee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48deb89b14ee2" /><Relationship Type="http://schemas.openxmlformats.org/officeDocument/2006/relationships/slide" Target="/ppt/slides/slide1.xml" Id="Rf3611b7a02f24e6f" /><Relationship Type="http://schemas.openxmlformats.org/officeDocument/2006/relationships/slide" Target="/ppt/slides/slide2.xml" Id="R49fafb2e38224f61" /><Relationship Type="http://schemas.openxmlformats.org/officeDocument/2006/relationships/slide" Target="/ppt/slides/slide3.xml" Id="Rb9ce0386ec8d4bed" /><Relationship Type="http://schemas.openxmlformats.org/officeDocument/2006/relationships/slide" Target="/ppt/slides/slide4.xml" Id="Reb946b87f9214a72" /><Relationship Type="http://schemas.openxmlformats.org/officeDocument/2006/relationships/slide" Target="/ppt/slides/slide5.xml" Id="Red43296f593145d5" /><Relationship Type="http://schemas.openxmlformats.org/officeDocument/2006/relationships/slide" Target="/ppt/slides/slide6.xml" Id="R4848b8b595044448" /><Relationship Type="http://schemas.openxmlformats.org/officeDocument/2006/relationships/slide" Target="/ppt/slides/slide7.xml" Id="Reccba27af0ee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6c82af533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8f21d0054b1f" /><Relationship Type="http://schemas.openxmlformats.org/officeDocument/2006/relationships/theme" Target="/ppt/slideMasters/theme/theme1.xml" Id="Rf1a1466a2d34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98f21d005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26441f8b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144cf3a2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8e8b5973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5a95e690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963e7f8e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b5e98285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8b73fa00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