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cd22875d0f48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8f49d0e7474467"/>
  </p:sldMasterIdLst>
  <p:sldIdLst>
    <p:sldId xmlns:r="http://schemas.openxmlformats.org/officeDocument/2006/relationships" id="256" r:id="R5698603e9f44406b"/>
    <p:sldId xmlns:r="http://schemas.openxmlformats.org/officeDocument/2006/relationships" id="257" r:id="Raf0dee25d2c24494"/>
    <p:sldId xmlns:r="http://schemas.openxmlformats.org/officeDocument/2006/relationships" id="258" r:id="R7b53d15f127544e5"/>
    <p:sldId xmlns:r="http://schemas.openxmlformats.org/officeDocument/2006/relationships" id="259" r:id="R026d942822304a5d"/>
    <p:sldId xmlns:r="http://schemas.openxmlformats.org/officeDocument/2006/relationships" id="260" r:id="R16b0a66b192943a0"/>
    <p:sldId xmlns:r="http://schemas.openxmlformats.org/officeDocument/2006/relationships" id="261" r:id="R11be75a776634cf6"/>
    <p:sldId xmlns:r="http://schemas.openxmlformats.org/officeDocument/2006/relationships" id="262" r:id="Ra0d7d0e765d04f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f49d0e7474467" /><Relationship Type="http://schemas.openxmlformats.org/officeDocument/2006/relationships/slide" Target="/ppt/slides/slide1.xml" Id="R5698603e9f44406b" /><Relationship Type="http://schemas.openxmlformats.org/officeDocument/2006/relationships/slide" Target="/ppt/slides/slide2.xml" Id="Raf0dee25d2c24494" /><Relationship Type="http://schemas.openxmlformats.org/officeDocument/2006/relationships/slide" Target="/ppt/slides/slide3.xml" Id="R7b53d15f127544e5" /><Relationship Type="http://schemas.openxmlformats.org/officeDocument/2006/relationships/slide" Target="/ppt/slides/slide4.xml" Id="R026d942822304a5d" /><Relationship Type="http://schemas.openxmlformats.org/officeDocument/2006/relationships/slide" Target="/ppt/slides/slide5.xml" Id="R16b0a66b192943a0" /><Relationship Type="http://schemas.openxmlformats.org/officeDocument/2006/relationships/slide" Target="/ppt/slides/slide6.xml" Id="R11be75a776634cf6" /><Relationship Type="http://schemas.openxmlformats.org/officeDocument/2006/relationships/slide" Target="/ppt/slides/slide7.xml" Id="Ra0d7d0e765d04f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3aa88e82564a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58a1b415142b2" /><Relationship Type="http://schemas.openxmlformats.org/officeDocument/2006/relationships/theme" Target="/ppt/slideMasters/theme/theme1.xml" Id="R67407118952e46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858a1b415142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213916a634a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da783e15a46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42bbc33f54b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99acbd7ac4f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0c148e3534d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9e7fea35e48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e12bddc8e48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BRS-HOLDING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BRS-HOLDING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−145 105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1 562 452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27 003 587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51 675 012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OSJORD SAMUELSEN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OSJORD SAMUELSEN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Sunnivakrossen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4046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989 211 889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BRS-HOLDING AS</a:t>
            </a:r>
          </a:p>
        </p:txBody>
      </p:sp>
    </p:spTree>
  </p:cSld>
  <p:clrMapOvr>
    <a:masterClrMapping xmlns:a="http://schemas.openxmlformats.org/drawingml/2006/main"/>
  </p:clrMapOvr>
</p:sld>
</file>