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9fab729c1346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93c7b9b40489c"/>
  </p:sldMasterIdLst>
  <p:sldIdLst>
    <p:sldId xmlns:r="http://schemas.openxmlformats.org/officeDocument/2006/relationships" id="256" r:id="R909585c52c5c4166"/>
    <p:sldId xmlns:r="http://schemas.openxmlformats.org/officeDocument/2006/relationships" id="257" r:id="Rd2e36bbb91ba42e7"/>
    <p:sldId xmlns:r="http://schemas.openxmlformats.org/officeDocument/2006/relationships" id="258" r:id="R8fc797dd80054551"/>
    <p:sldId xmlns:r="http://schemas.openxmlformats.org/officeDocument/2006/relationships" id="259" r:id="R631382e1ff224165"/>
    <p:sldId xmlns:r="http://schemas.openxmlformats.org/officeDocument/2006/relationships" id="260" r:id="R3bb7957b960b47ba"/>
    <p:sldId xmlns:r="http://schemas.openxmlformats.org/officeDocument/2006/relationships" id="261" r:id="Ra40ef93adbbd4ff6"/>
    <p:sldId xmlns:r="http://schemas.openxmlformats.org/officeDocument/2006/relationships" id="262" r:id="R51a9cf6fd8df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93c7b9b40489c" /><Relationship Type="http://schemas.openxmlformats.org/officeDocument/2006/relationships/slide" Target="/ppt/slides/slide1.xml" Id="R909585c52c5c4166" /><Relationship Type="http://schemas.openxmlformats.org/officeDocument/2006/relationships/slide" Target="/ppt/slides/slide2.xml" Id="Rd2e36bbb91ba42e7" /><Relationship Type="http://schemas.openxmlformats.org/officeDocument/2006/relationships/slide" Target="/ppt/slides/slide3.xml" Id="R8fc797dd80054551" /><Relationship Type="http://schemas.openxmlformats.org/officeDocument/2006/relationships/slide" Target="/ppt/slides/slide4.xml" Id="R631382e1ff224165" /><Relationship Type="http://schemas.openxmlformats.org/officeDocument/2006/relationships/slide" Target="/ppt/slides/slide5.xml" Id="R3bb7957b960b47ba" /><Relationship Type="http://schemas.openxmlformats.org/officeDocument/2006/relationships/slide" Target="/ppt/slides/slide6.xml" Id="Ra40ef93adbbd4ff6" /><Relationship Type="http://schemas.openxmlformats.org/officeDocument/2006/relationships/slide" Target="/ppt/slides/slide7.xml" Id="R51a9cf6fd8df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54b973d66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b3358334e41ef" /><Relationship Type="http://schemas.openxmlformats.org/officeDocument/2006/relationships/theme" Target="/ppt/slideMasters/theme/theme1.xml" Id="Rc4bcaa98ccd6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b3358334e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452a068cb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1d03811d3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0556ac0ad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6d12d8744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183bd6bcb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e00e1fa21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0b55070b3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VIVIAN 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1 487 881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33 711 741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