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df8e90d60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dbfc10dd94bdc"/>
  </p:sldMasterIdLst>
  <p:sldIdLst>
    <p:sldId xmlns:r="http://schemas.openxmlformats.org/officeDocument/2006/relationships" id="256" r:id="R0b62c8ee796142e8"/>
    <p:sldId xmlns:r="http://schemas.openxmlformats.org/officeDocument/2006/relationships" id="257" r:id="Ra643f12d79ff49a4"/>
    <p:sldId xmlns:r="http://schemas.openxmlformats.org/officeDocument/2006/relationships" id="258" r:id="R9d522c13923d49be"/>
    <p:sldId xmlns:r="http://schemas.openxmlformats.org/officeDocument/2006/relationships" id="259" r:id="Rfdc4fc93f99245ec"/>
    <p:sldId xmlns:r="http://schemas.openxmlformats.org/officeDocument/2006/relationships" id="260" r:id="R0d0edf47f0e44051"/>
    <p:sldId xmlns:r="http://schemas.openxmlformats.org/officeDocument/2006/relationships" id="261" r:id="R36073b8b326a4a33"/>
    <p:sldId xmlns:r="http://schemas.openxmlformats.org/officeDocument/2006/relationships" id="262" r:id="Rb3c9411c75b64f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dbfc10dd94bdc" /><Relationship Type="http://schemas.openxmlformats.org/officeDocument/2006/relationships/slide" Target="/ppt/slides/slide1.xml" Id="R0b62c8ee796142e8" /><Relationship Type="http://schemas.openxmlformats.org/officeDocument/2006/relationships/slide" Target="/ppt/slides/slide2.xml" Id="Ra643f12d79ff49a4" /><Relationship Type="http://schemas.openxmlformats.org/officeDocument/2006/relationships/slide" Target="/ppt/slides/slide3.xml" Id="R9d522c13923d49be" /><Relationship Type="http://schemas.openxmlformats.org/officeDocument/2006/relationships/slide" Target="/ppt/slides/slide4.xml" Id="Rfdc4fc93f99245ec" /><Relationship Type="http://schemas.openxmlformats.org/officeDocument/2006/relationships/slide" Target="/ppt/slides/slide5.xml" Id="R0d0edf47f0e44051" /><Relationship Type="http://schemas.openxmlformats.org/officeDocument/2006/relationships/slide" Target="/ppt/slides/slide6.xml" Id="R36073b8b326a4a33" /><Relationship Type="http://schemas.openxmlformats.org/officeDocument/2006/relationships/slide" Target="/ppt/slides/slide7.xml" Id="Rb3c9411c75b64f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bc1ee0b12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b15306bc34424" /><Relationship Type="http://schemas.openxmlformats.org/officeDocument/2006/relationships/theme" Target="/ppt/slideMasters/theme/theme1.xml" Id="Rcc1feba8e721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4b15306bc3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567390c0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c5d5afe1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5cd228dca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c4747486e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a01c512a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7fd6e16b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d67130ead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BIXBY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BIXBY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16 492 868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287 184 116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297 385 604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 JAN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