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bbb1404dc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02b1742f14eb5"/>
  </p:sldMasterIdLst>
  <p:sldIdLst>
    <p:sldId xmlns:r="http://schemas.openxmlformats.org/officeDocument/2006/relationships" id="256" r:id="R5f5ab303c7844c7d"/>
    <p:sldId xmlns:r="http://schemas.openxmlformats.org/officeDocument/2006/relationships" id="257" r:id="R33df5908a7d847d1"/>
    <p:sldId xmlns:r="http://schemas.openxmlformats.org/officeDocument/2006/relationships" id="258" r:id="R0ef1403df115479f"/>
    <p:sldId xmlns:r="http://schemas.openxmlformats.org/officeDocument/2006/relationships" id="259" r:id="R210a81f138b44f41"/>
    <p:sldId xmlns:r="http://schemas.openxmlformats.org/officeDocument/2006/relationships" id="260" r:id="Rc15e93c766034935"/>
    <p:sldId xmlns:r="http://schemas.openxmlformats.org/officeDocument/2006/relationships" id="261" r:id="R8ae684c8ca2f42eb"/>
    <p:sldId xmlns:r="http://schemas.openxmlformats.org/officeDocument/2006/relationships" id="262" r:id="R8cf3747a00b4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02b1742f14eb5" /><Relationship Type="http://schemas.openxmlformats.org/officeDocument/2006/relationships/slide" Target="/ppt/slides/slide1.xml" Id="R5f5ab303c7844c7d" /><Relationship Type="http://schemas.openxmlformats.org/officeDocument/2006/relationships/slide" Target="/ppt/slides/slide2.xml" Id="R33df5908a7d847d1" /><Relationship Type="http://schemas.openxmlformats.org/officeDocument/2006/relationships/slide" Target="/ppt/slides/slide3.xml" Id="R0ef1403df115479f" /><Relationship Type="http://schemas.openxmlformats.org/officeDocument/2006/relationships/slide" Target="/ppt/slides/slide4.xml" Id="R210a81f138b44f41" /><Relationship Type="http://schemas.openxmlformats.org/officeDocument/2006/relationships/slide" Target="/ppt/slides/slide5.xml" Id="Rc15e93c766034935" /><Relationship Type="http://schemas.openxmlformats.org/officeDocument/2006/relationships/slide" Target="/ppt/slides/slide6.xml" Id="R8ae684c8ca2f42eb" /><Relationship Type="http://schemas.openxmlformats.org/officeDocument/2006/relationships/slide" Target="/ppt/slides/slide7.xml" Id="R8cf3747a00b4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9bfb9988a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61eb71f1e4166" /><Relationship Type="http://schemas.openxmlformats.org/officeDocument/2006/relationships/theme" Target="/ppt/slideMasters/theme/theme1.xml" Id="Rdd13cc27b140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61eb71f1e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750957b1e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5694cf19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97ffb1598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e610afccb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1e4139d3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0de4f157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5213a65b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23 574 301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25 110 982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Uranienborgveien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