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da2e4732b845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71632e64c4ada"/>
  </p:sldMasterIdLst>
  <p:sldIdLst>
    <p:sldId xmlns:r="http://schemas.openxmlformats.org/officeDocument/2006/relationships" id="256" r:id="Rdf0f04e9202d4c9f"/>
    <p:sldId xmlns:r="http://schemas.openxmlformats.org/officeDocument/2006/relationships" id="257" r:id="R49f4b477e6494a05"/>
    <p:sldId xmlns:r="http://schemas.openxmlformats.org/officeDocument/2006/relationships" id="258" r:id="Ra506a358cc614e0b"/>
    <p:sldId xmlns:r="http://schemas.openxmlformats.org/officeDocument/2006/relationships" id="259" r:id="R0372fc21e2e44c57"/>
    <p:sldId xmlns:r="http://schemas.openxmlformats.org/officeDocument/2006/relationships" id="260" r:id="R93a74d68cc264263"/>
    <p:sldId xmlns:r="http://schemas.openxmlformats.org/officeDocument/2006/relationships" id="261" r:id="Ra398cb458a054d72"/>
    <p:sldId xmlns:r="http://schemas.openxmlformats.org/officeDocument/2006/relationships" id="262" r:id="Rf601bc7b90fc42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71632e64c4ada" /><Relationship Type="http://schemas.openxmlformats.org/officeDocument/2006/relationships/slide" Target="/ppt/slides/slide1.xml" Id="Rdf0f04e9202d4c9f" /><Relationship Type="http://schemas.openxmlformats.org/officeDocument/2006/relationships/slide" Target="/ppt/slides/slide2.xml" Id="R49f4b477e6494a05" /><Relationship Type="http://schemas.openxmlformats.org/officeDocument/2006/relationships/slide" Target="/ppt/slides/slide3.xml" Id="Ra506a358cc614e0b" /><Relationship Type="http://schemas.openxmlformats.org/officeDocument/2006/relationships/slide" Target="/ppt/slides/slide4.xml" Id="R0372fc21e2e44c57" /><Relationship Type="http://schemas.openxmlformats.org/officeDocument/2006/relationships/slide" Target="/ppt/slides/slide5.xml" Id="R93a74d68cc264263" /><Relationship Type="http://schemas.openxmlformats.org/officeDocument/2006/relationships/slide" Target="/ppt/slides/slide6.xml" Id="Ra398cb458a054d72" /><Relationship Type="http://schemas.openxmlformats.org/officeDocument/2006/relationships/slide" Target="/ppt/slides/slide7.xml" Id="Rf601bc7b90fc42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805dd71394e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1d44dcaae406b" /><Relationship Type="http://schemas.openxmlformats.org/officeDocument/2006/relationships/theme" Target="/ppt/slideMasters/theme/theme1.xml" Id="Rad50a53080e541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e1d44dcaae40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a9e4eb3384c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0626bf0f841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09390341746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6394c189846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2f6ca714b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665f13e714e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8df31a0664e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ASTRID NORDSETH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NORDSETH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6 039 549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NORDSETH GRAY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Knutsons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69 97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astridnordseth@hotmail.com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989 215 671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NORDSETH AS</a:t>
            </a:r>
          </a:p>
        </p:txBody>
      </p:sp>
    </p:spTree>
  </p:cSld>
  <p:clrMapOvr>
    <a:masterClrMapping xmlns:a="http://schemas.openxmlformats.org/drawingml/2006/main"/>
  </p:clrMapOvr>
</p:sld>
</file>