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39ac2ac22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5e63c0f714daf"/>
  </p:sldMasterIdLst>
  <p:sldIdLst>
    <p:sldId xmlns:r="http://schemas.openxmlformats.org/officeDocument/2006/relationships" id="256" r:id="Rb12c4b8a5e59475e"/>
    <p:sldId xmlns:r="http://schemas.openxmlformats.org/officeDocument/2006/relationships" id="257" r:id="R9e670c53c6ba45a5"/>
    <p:sldId xmlns:r="http://schemas.openxmlformats.org/officeDocument/2006/relationships" id="258" r:id="R0a292c3ca72244e7"/>
    <p:sldId xmlns:r="http://schemas.openxmlformats.org/officeDocument/2006/relationships" id="259" r:id="R4d37906ee5b84b04"/>
    <p:sldId xmlns:r="http://schemas.openxmlformats.org/officeDocument/2006/relationships" id="260" r:id="Rdbdc18b9450b4152"/>
    <p:sldId xmlns:r="http://schemas.openxmlformats.org/officeDocument/2006/relationships" id="261" r:id="R254e873f74de4b49"/>
    <p:sldId xmlns:r="http://schemas.openxmlformats.org/officeDocument/2006/relationships" id="262" r:id="R5589692e82ff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5e63c0f714daf" /><Relationship Type="http://schemas.openxmlformats.org/officeDocument/2006/relationships/slide" Target="/ppt/slides/slide1.xml" Id="Rb12c4b8a5e59475e" /><Relationship Type="http://schemas.openxmlformats.org/officeDocument/2006/relationships/slide" Target="/ppt/slides/slide2.xml" Id="R9e670c53c6ba45a5" /><Relationship Type="http://schemas.openxmlformats.org/officeDocument/2006/relationships/slide" Target="/ppt/slides/slide3.xml" Id="R0a292c3ca72244e7" /><Relationship Type="http://schemas.openxmlformats.org/officeDocument/2006/relationships/slide" Target="/ppt/slides/slide4.xml" Id="R4d37906ee5b84b04" /><Relationship Type="http://schemas.openxmlformats.org/officeDocument/2006/relationships/slide" Target="/ppt/slides/slide5.xml" Id="Rdbdc18b9450b4152" /><Relationship Type="http://schemas.openxmlformats.org/officeDocument/2006/relationships/slide" Target="/ppt/slides/slide6.xml" Id="R254e873f74de4b49" /><Relationship Type="http://schemas.openxmlformats.org/officeDocument/2006/relationships/slide" Target="/ppt/slides/slide7.xml" Id="R5589692e82ff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03ffe0ffb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af4153a54a51" /><Relationship Type="http://schemas.openxmlformats.org/officeDocument/2006/relationships/theme" Target="/ppt/slideMasters/theme/theme1.xml" Id="R3264e722fc86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7af4153a5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9da631ad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72bbe1a42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ff98890c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a9a0cdcd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74d40aa68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faafcdec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7fb6ae40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