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43c50e0f6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f98d74ded4c47"/>
  </p:sldMasterIdLst>
  <p:sldIdLst>
    <p:sldId xmlns:r="http://schemas.openxmlformats.org/officeDocument/2006/relationships" id="256" r:id="R2c5ebb2641694182"/>
    <p:sldId xmlns:r="http://schemas.openxmlformats.org/officeDocument/2006/relationships" id="257" r:id="R3a2b6e63ac344422"/>
    <p:sldId xmlns:r="http://schemas.openxmlformats.org/officeDocument/2006/relationships" id="258" r:id="R97e386a6d7fe46c4"/>
    <p:sldId xmlns:r="http://schemas.openxmlformats.org/officeDocument/2006/relationships" id="259" r:id="Ra937594536284231"/>
    <p:sldId xmlns:r="http://schemas.openxmlformats.org/officeDocument/2006/relationships" id="260" r:id="Rce8a4c3a2a614cbb"/>
    <p:sldId xmlns:r="http://schemas.openxmlformats.org/officeDocument/2006/relationships" id="261" r:id="R40b03e612475449b"/>
    <p:sldId xmlns:r="http://schemas.openxmlformats.org/officeDocument/2006/relationships" id="262" r:id="Re7805728cec84e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f98d74ded4c47" /><Relationship Type="http://schemas.openxmlformats.org/officeDocument/2006/relationships/slide" Target="/ppt/slides/slide1.xml" Id="R2c5ebb2641694182" /><Relationship Type="http://schemas.openxmlformats.org/officeDocument/2006/relationships/slide" Target="/ppt/slides/slide2.xml" Id="R3a2b6e63ac344422" /><Relationship Type="http://schemas.openxmlformats.org/officeDocument/2006/relationships/slide" Target="/ppt/slides/slide3.xml" Id="R97e386a6d7fe46c4" /><Relationship Type="http://schemas.openxmlformats.org/officeDocument/2006/relationships/slide" Target="/ppt/slides/slide4.xml" Id="Ra937594536284231" /><Relationship Type="http://schemas.openxmlformats.org/officeDocument/2006/relationships/slide" Target="/ppt/slides/slide5.xml" Id="Rce8a4c3a2a614cbb" /><Relationship Type="http://schemas.openxmlformats.org/officeDocument/2006/relationships/slide" Target="/ppt/slides/slide6.xml" Id="R40b03e612475449b" /><Relationship Type="http://schemas.openxmlformats.org/officeDocument/2006/relationships/slide" Target="/ppt/slides/slide7.xml" Id="Re7805728cec84e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a786490df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ac88efb64749" /><Relationship Type="http://schemas.openxmlformats.org/officeDocument/2006/relationships/theme" Target="/ppt/slideMasters/theme/theme1.xml" Id="R21fb1e1edbe2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5ac88efb6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198f95f4a41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6b428aad9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fb81d45b1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24a80744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238db6b8b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62a26b044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a3646b381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55 259 636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59 478 069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HALVORSEN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KRISTINE HALVORSEN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HALVORSEN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Grude Kohts plass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 INVESTERING AS</a:t>
            </a:r>
          </a:p>
        </p:txBody>
      </p:sp>
    </p:spTree>
  </p:cSld>
  <p:clrMapOvr>
    <a:masterClrMapping xmlns:a="http://schemas.openxmlformats.org/drawingml/2006/main"/>
  </p:clrMapOvr>
</p:sld>
</file>