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c35772a791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f8ef963df4474"/>
  </p:sldMasterIdLst>
  <p:sldIdLst>
    <p:sldId xmlns:r="http://schemas.openxmlformats.org/officeDocument/2006/relationships" id="256" r:id="R5821e3b848bc4031"/>
    <p:sldId xmlns:r="http://schemas.openxmlformats.org/officeDocument/2006/relationships" id="257" r:id="Rde7d10c3655b4295"/>
    <p:sldId xmlns:r="http://schemas.openxmlformats.org/officeDocument/2006/relationships" id="258" r:id="Rc2de09ac96f246fb"/>
    <p:sldId xmlns:r="http://schemas.openxmlformats.org/officeDocument/2006/relationships" id="259" r:id="R8cedbe612ce74fc7"/>
    <p:sldId xmlns:r="http://schemas.openxmlformats.org/officeDocument/2006/relationships" id="260" r:id="Rb3595ae450534ad7"/>
    <p:sldId xmlns:r="http://schemas.openxmlformats.org/officeDocument/2006/relationships" id="261" r:id="R94c9a804f8884e4d"/>
    <p:sldId xmlns:r="http://schemas.openxmlformats.org/officeDocument/2006/relationships" id="262" r:id="Rbab4d6a3f7014f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f8ef963df4474" /><Relationship Type="http://schemas.openxmlformats.org/officeDocument/2006/relationships/slide" Target="/ppt/slides/slide1.xml" Id="R5821e3b848bc4031" /><Relationship Type="http://schemas.openxmlformats.org/officeDocument/2006/relationships/slide" Target="/ppt/slides/slide2.xml" Id="Rde7d10c3655b4295" /><Relationship Type="http://schemas.openxmlformats.org/officeDocument/2006/relationships/slide" Target="/ppt/slides/slide3.xml" Id="Rc2de09ac96f246fb" /><Relationship Type="http://schemas.openxmlformats.org/officeDocument/2006/relationships/slide" Target="/ppt/slides/slide4.xml" Id="R8cedbe612ce74fc7" /><Relationship Type="http://schemas.openxmlformats.org/officeDocument/2006/relationships/slide" Target="/ppt/slides/slide5.xml" Id="Rb3595ae450534ad7" /><Relationship Type="http://schemas.openxmlformats.org/officeDocument/2006/relationships/slide" Target="/ppt/slides/slide6.xml" Id="R94c9a804f8884e4d" /><Relationship Type="http://schemas.openxmlformats.org/officeDocument/2006/relationships/slide" Target="/ppt/slides/slide7.xml" Id="Rbab4d6a3f7014f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233ec84af49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fbdd0ca7e45f5" /><Relationship Type="http://schemas.openxmlformats.org/officeDocument/2006/relationships/theme" Target="/ppt/slideMasters/theme/theme1.xml" Id="R1f52c850951749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fbdd0ca7e45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4bb00a61341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b8803dbaac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447b3f2a847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4c5f9df1f4b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c22ba63a4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a5c2f38764c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92b1fa3bc4b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HALVORSEN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HALVORSEN INVESTERING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64 823 721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318 988 192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348 503 010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HALVORSEN NORHEIM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LIEN HALVORSEN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HALVORSEN NORHEIM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LIEN HALVORSEN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HALVORSEN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Sandsgårddalen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68 23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989 216 929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HALVORSEN INVESTERING AS</a:t>
            </a:r>
          </a:p>
        </p:txBody>
      </p:sp>
    </p:spTree>
  </p:cSld>
  <p:clrMapOvr>
    <a:masterClrMapping xmlns:a="http://schemas.openxmlformats.org/drawingml/2006/main"/>
  </p:clrMapOvr>
</p:sld>
</file>