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97a3b90bf4d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ebc6e5cca942a7"/>
  </p:sldMasterIdLst>
  <p:sldIdLst>
    <p:sldId xmlns:r="http://schemas.openxmlformats.org/officeDocument/2006/relationships" id="256" r:id="R9516644b5c644ebf"/>
    <p:sldId xmlns:r="http://schemas.openxmlformats.org/officeDocument/2006/relationships" id="257" r:id="Re59eb4b8c85c4206"/>
    <p:sldId xmlns:r="http://schemas.openxmlformats.org/officeDocument/2006/relationships" id="258" r:id="R18a6fc525a9b489c"/>
    <p:sldId xmlns:r="http://schemas.openxmlformats.org/officeDocument/2006/relationships" id="259" r:id="R72d870f2e159458c"/>
    <p:sldId xmlns:r="http://schemas.openxmlformats.org/officeDocument/2006/relationships" id="260" r:id="R1141e0976c854af5"/>
    <p:sldId xmlns:r="http://schemas.openxmlformats.org/officeDocument/2006/relationships" id="261" r:id="R15b6db6fcfc9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ebc6e5cca942a7" /><Relationship Type="http://schemas.openxmlformats.org/officeDocument/2006/relationships/slide" Target="/ppt/slides/slide1.xml" Id="R9516644b5c644ebf" /><Relationship Type="http://schemas.openxmlformats.org/officeDocument/2006/relationships/slide" Target="/ppt/slides/slide2.xml" Id="Re59eb4b8c85c4206" /><Relationship Type="http://schemas.openxmlformats.org/officeDocument/2006/relationships/slide" Target="/ppt/slides/slide3.xml" Id="R18a6fc525a9b489c" /><Relationship Type="http://schemas.openxmlformats.org/officeDocument/2006/relationships/slide" Target="/ppt/slides/slide4.xml" Id="R72d870f2e159458c" /><Relationship Type="http://schemas.openxmlformats.org/officeDocument/2006/relationships/slide" Target="/ppt/slides/slide5.xml" Id="R1141e0976c854af5" /><Relationship Type="http://schemas.openxmlformats.org/officeDocument/2006/relationships/slide" Target="/ppt/slides/slide6.xml" Id="R15b6db6fcfc9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80c7971a24c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fe1ee61bf4a15" /><Relationship Type="http://schemas.openxmlformats.org/officeDocument/2006/relationships/theme" Target="/ppt/slideMasters/theme/theme1.xml" Id="R01af102abe2a4f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fe1ee61bf4a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5ba06be4b4a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5fd7057c2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f8144a5734c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76f4719b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2bfbf3abc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c051f37bf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