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bfe45d708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80c7cbf61415c"/>
  </p:sldMasterIdLst>
  <p:sldIdLst>
    <p:sldId xmlns:r="http://schemas.openxmlformats.org/officeDocument/2006/relationships" id="256" r:id="Rf8434ccbad174a1d"/>
    <p:sldId xmlns:r="http://schemas.openxmlformats.org/officeDocument/2006/relationships" id="257" r:id="R522e491cf1b74432"/>
    <p:sldId xmlns:r="http://schemas.openxmlformats.org/officeDocument/2006/relationships" id="258" r:id="R25beafcb56ea41e5"/>
    <p:sldId xmlns:r="http://schemas.openxmlformats.org/officeDocument/2006/relationships" id="259" r:id="R3ae781b368554f0e"/>
    <p:sldId xmlns:r="http://schemas.openxmlformats.org/officeDocument/2006/relationships" id="260" r:id="Rdbed371adb28402a"/>
    <p:sldId xmlns:r="http://schemas.openxmlformats.org/officeDocument/2006/relationships" id="261" r:id="R607166ff44104763"/>
    <p:sldId xmlns:r="http://schemas.openxmlformats.org/officeDocument/2006/relationships" id="262" r:id="R63dbe20d5981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80c7cbf61415c" /><Relationship Type="http://schemas.openxmlformats.org/officeDocument/2006/relationships/slide" Target="/ppt/slides/slide1.xml" Id="Rf8434ccbad174a1d" /><Relationship Type="http://schemas.openxmlformats.org/officeDocument/2006/relationships/slide" Target="/ppt/slides/slide2.xml" Id="R522e491cf1b74432" /><Relationship Type="http://schemas.openxmlformats.org/officeDocument/2006/relationships/slide" Target="/ppt/slides/slide3.xml" Id="R25beafcb56ea41e5" /><Relationship Type="http://schemas.openxmlformats.org/officeDocument/2006/relationships/slide" Target="/ppt/slides/slide4.xml" Id="R3ae781b368554f0e" /><Relationship Type="http://schemas.openxmlformats.org/officeDocument/2006/relationships/slide" Target="/ppt/slides/slide5.xml" Id="Rdbed371adb28402a" /><Relationship Type="http://schemas.openxmlformats.org/officeDocument/2006/relationships/slide" Target="/ppt/slides/slide6.xml" Id="R607166ff44104763" /><Relationship Type="http://schemas.openxmlformats.org/officeDocument/2006/relationships/slide" Target="/ppt/slides/slide7.xml" Id="R63dbe20d5981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9906f433d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e7a211b4747e4" /><Relationship Type="http://schemas.openxmlformats.org/officeDocument/2006/relationships/theme" Target="/ppt/slideMasters/theme/theme1.xml" Id="Rafba6d415b34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ee7a211b4747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f3b6f0287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2d7d7d66e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8aadb475645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a5630431643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a971cced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fa6b091344f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d18eeab54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JØRGEN WEISETHAUNET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