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40646954a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d80ba4c0a44cd"/>
  </p:sldMasterIdLst>
  <p:sldIdLst>
    <p:sldId xmlns:r="http://schemas.openxmlformats.org/officeDocument/2006/relationships" id="256" r:id="R10d3f249cf764a5d"/>
    <p:sldId xmlns:r="http://schemas.openxmlformats.org/officeDocument/2006/relationships" id="257" r:id="R9bf7d30375094e7e"/>
    <p:sldId xmlns:r="http://schemas.openxmlformats.org/officeDocument/2006/relationships" id="258" r:id="R516983706a8e4c1e"/>
    <p:sldId xmlns:r="http://schemas.openxmlformats.org/officeDocument/2006/relationships" id="259" r:id="Rbc4ebcf090b143fb"/>
    <p:sldId xmlns:r="http://schemas.openxmlformats.org/officeDocument/2006/relationships" id="260" r:id="R9f9cc459efe04b2b"/>
    <p:sldId xmlns:r="http://schemas.openxmlformats.org/officeDocument/2006/relationships" id="261" r:id="R7747b1ea641548cd"/>
    <p:sldId xmlns:r="http://schemas.openxmlformats.org/officeDocument/2006/relationships" id="262" r:id="R9af400963b64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d80ba4c0a44cd" /><Relationship Type="http://schemas.openxmlformats.org/officeDocument/2006/relationships/slide" Target="/ppt/slides/slide1.xml" Id="R10d3f249cf764a5d" /><Relationship Type="http://schemas.openxmlformats.org/officeDocument/2006/relationships/slide" Target="/ppt/slides/slide2.xml" Id="R9bf7d30375094e7e" /><Relationship Type="http://schemas.openxmlformats.org/officeDocument/2006/relationships/slide" Target="/ppt/slides/slide3.xml" Id="R516983706a8e4c1e" /><Relationship Type="http://schemas.openxmlformats.org/officeDocument/2006/relationships/slide" Target="/ppt/slides/slide4.xml" Id="Rbc4ebcf090b143fb" /><Relationship Type="http://schemas.openxmlformats.org/officeDocument/2006/relationships/slide" Target="/ppt/slides/slide5.xml" Id="R9f9cc459efe04b2b" /><Relationship Type="http://schemas.openxmlformats.org/officeDocument/2006/relationships/slide" Target="/ppt/slides/slide6.xml" Id="R7747b1ea641548cd" /><Relationship Type="http://schemas.openxmlformats.org/officeDocument/2006/relationships/slide" Target="/ppt/slides/slide7.xml" Id="R9af400963b64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3b463de89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780fd48a4494c" /><Relationship Type="http://schemas.openxmlformats.org/officeDocument/2006/relationships/theme" Target="/ppt/slideMasters/theme/theme1.xml" Id="R9687638f0c5443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780fd48a4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8854d6239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1025aaa0a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452349b346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af229390e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824c0b656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37eb7fb5f4d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8b5c97f6b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BERRE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BERRE PLUSS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31 270 619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46 154 316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FLO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Visnesvegen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BERRE PLUSS AS</a:t>
            </a:r>
          </a:p>
        </p:txBody>
      </p:sp>
    </p:spTree>
  </p:cSld>
  <p:clrMapOvr>
    <a:masterClrMapping xmlns:a="http://schemas.openxmlformats.org/drawingml/2006/main"/>
  </p:clrMapOvr>
</p:sld>
</file>