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4a4fd2141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5ca699ea8424c"/>
  </p:sldMasterIdLst>
  <p:sldIdLst>
    <p:sldId xmlns:r="http://schemas.openxmlformats.org/officeDocument/2006/relationships" id="256" r:id="R4523788cd55a4213"/>
    <p:sldId xmlns:r="http://schemas.openxmlformats.org/officeDocument/2006/relationships" id="257" r:id="R259fcfbc06804ddf"/>
    <p:sldId xmlns:r="http://schemas.openxmlformats.org/officeDocument/2006/relationships" id="258" r:id="R23e9a40fe6d24880"/>
    <p:sldId xmlns:r="http://schemas.openxmlformats.org/officeDocument/2006/relationships" id="259" r:id="R48534742d1fc45a6"/>
    <p:sldId xmlns:r="http://schemas.openxmlformats.org/officeDocument/2006/relationships" id="260" r:id="R6b1aa2149aa447b9"/>
    <p:sldId xmlns:r="http://schemas.openxmlformats.org/officeDocument/2006/relationships" id="261" r:id="R543df655f7ff4cf5"/>
    <p:sldId xmlns:r="http://schemas.openxmlformats.org/officeDocument/2006/relationships" id="262" r:id="R5e4bd58ddf48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5ca699ea8424c" /><Relationship Type="http://schemas.openxmlformats.org/officeDocument/2006/relationships/slide" Target="/ppt/slides/slide1.xml" Id="R4523788cd55a4213" /><Relationship Type="http://schemas.openxmlformats.org/officeDocument/2006/relationships/slide" Target="/ppt/slides/slide2.xml" Id="R259fcfbc06804ddf" /><Relationship Type="http://schemas.openxmlformats.org/officeDocument/2006/relationships/slide" Target="/ppt/slides/slide3.xml" Id="R23e9a40fe6d24880" /><Relationship Type="http://schemas.openxmlformats.org/officeDocument/2006/relationships/slide" Target="/ppt/slides/slide4.xml" Id="R48534742d1fc45a6" /><Relationship Type="http://schemas.openxmlformats.org/officeDocument/2006/relationships/slide" Target="/ppt/slides/slide5.xml" Id="R6b1aa2149aa447b9" /><Relationship Type="http://schemas.openxmlformats.org/officeDocument/2006/relationships/slide" Target="/ppt/slides/slide6.xml" Id="R543df655f7ff4cf5" /><Relationship Type="http://schemas.openxmlformats.org/officeDocument/2006/relationships/slide" Target="/ppt/slides/slide7.xml" Id="R5e4bd58ddf48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c5bb81179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0eaf58294021" /><Relationship Type="http://schemas.openxmlformats.org/officeDocument/2006/relationships/theme" Target="/ppt/slideMasters/theme/theme1.xml" Id="Rd0d656b2bb12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30eaf5829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128719c89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dd83e4517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f90ae87fa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f05e226d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56ff21a27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f2968229d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c0428b6b8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SKACO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SKACO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19 163 323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19 210 839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ARNE SKAJEM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