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8f5ef301891426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e583283e0bb45e8"/>
  </p:sldMasterIdLst>
  <p:sldIdLst>
    <p:sldId xmlns:r="http://schemas.openxmlformats.org/officeDocument/2006/relationships" id="256" r:id="R0c1f54d341274891"/>
    <p:sldId xmlns:r="http://schemas.openxmlformats.org/officeDocument/2006/relationships" id="257" r:id="Rd07458aa6d424f6c"/>
    <p:sldId xmlns:r="http://schemas.openxmlformats.org/officeDocument/2006/relationships" id="258" r:id="Rd14c8e2d1b864b10"/>
    <p:sldId xmlns:r="http://schemas.openxmlformats.org/officeDocument/2006/relationships" id="259" r:id="Re3336c03da37406f"/>
    <p:sldId xmlns:r="http://schemas.openxmlformats.org/officeDocument/2006/relationships" id="260" r:id="R8cea6ad92b03465a"/>
    <p:sldId xmlns:r="http://schemas.openxmlformats.org/officeDocument/2006/relationships" id="261" r:id="R9c91dd080d6c4144"/>
    <p:sldId xmlns:r="http://schemas.openxmlformats.org/officeDocument/2006/relationships" id="262" r:id="R31a2e4b507bd496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e583283e0bb45e8" /><Relationship Type="http://schemas.openxmlformats.org/officeDocument/2006/relationships/slide" Target="/ppt/slides/slide1.xml" Id="R0c1f54d341274891" /><Relationship Type="http://schemas.openxmlformats.org/officeDocument/2006/relationships/slide" Target="/ppt/slides/slide2.xml" Id="Rd07458aa6d424f6c" /><Relationship Type="http://schemas.openxmlformats.org/officeDocument/2006/relationships/slide" Target="/ppt/slides/slide3.xml" Id="Rd14c8e2d1b864b10" /><Relationship Type="http://schemas.openxmlformats.org/officeDocument/2006/relationships/slide" Target="/ppt/slides/slide4.xml" Id="Re3336c03da37406f" /><Relationship Type="http://schemas.openxmlformats.org/officeDocument/2006/relationships/slide" Target="/ppt/slides/slide5.xml" Id="R8cea6ad92b03465a" /><Relationship Type="http://schemas.openxmlformats.org/officeDocument/2006/relationships/slide" Target="/ppt/slides/slide6.xml" Id="R9c91dd080d6c4144" /><Relationship Type="http://schemas.openxmlformats.org/officeDocument/2006/relationships/slide" Target="/ppt/slides/slide7.xml" Id="R31a2e4b507bd496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15f380e1a9240c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88dfeb19864017" /><Relationship Type="http://schemas.openxmlformats.org/officeDocument/2006/relationships/theme" Target="/ppt/slideMasters/theme/theme1.xml" Id="Rce62005e868e481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088dfeb1986401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5fb17bf7ee4d1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f29be8578b417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1d1f7fbb984ba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be3b83e054408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d4368ed16b4f2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ba0dbf6a21493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6f127bdb634dc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ASTRID MARIE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ASTRID MARIE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ASTRID MARIE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ASTRID MARIE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ASTRID MARIE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ASTRID MARIE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15 040 193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14 891 748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15 239 916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82 218 755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91 195 747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ASTRID MARIE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BRYNJAR ANDERSEN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INGVILD ANDERSEN DAHL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ASTRID MARIE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Møllesvingen 19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0854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brynjarandersen@me.com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989 218 913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ASTRID MARIE AS</a:t>
            </a:r>
          </a:p>
        </p:txBody>
      </p:sp>
    </p:spTree>
  </p:cSld>
  <p:clrMapOvr>
    <a:masterClrMapping xmlns:a="http://schemas.openxmlformats.org/drawingml/2006/main"/>
  </p:clrMapOvr>
</p:sld>
</file>