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b39e83741847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1c9a4680cb4e75"/>
  </p:sldMasterIdLst>
  <p:sldIdLst>
    <p:sldId xmlns:r="http://schemas.openxmlformats.org/officeDocument/2006/relationships" id="256" r:id="R4c2c989a103b4ded"/>
    <p:sldId xmlns:r="http://schemas.openxmlformats.org/officeDocument/2006/relationships" id="257" r:id="Re918d68db6674c2d"/>
    <p:sldId xmlns:r="http://schemas.openxmlformats.org/officeDocument/2006/relationships" id="258" r:id="R9e033cac69ed4e88"/>
    <p:sldId xmlns:r="http://schemas.openxmlformats.org/officeDocument/2006/relationships" id="259" r:id="R0f82626a0d314dca"/>
    <p:sldId xmlns:r="http://schemas.openxmlformats.org/officeDocument/2006/relationships" id="260" r:id="R52ece5e1fa614fd8"/>
    <p:sldId xmlns:r="http://schemas.openxmlformats.org/officeDocument/2006/relationships" id="261" r:id="R0d0eaf8bad534db8"/>
    <p:sldId xmlns:r="http://schemas.openxmlformats.org/officeDocument/2006/relationships" id="262" r:id="R07a2a8bd3cb143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1c9a4680cb4e75" /><Relationship Type="http://schemas.openxmlformats.org/officeDocument/2006/relationships/slide" Target="/ppt/slides/slide1.xml" Id="R4c2c989a103b4ded" /><Relationship Type="http://schemas.openxmlformats.org/officeDocument/2006/relationships/slide" Target="/ppt/slides/slide2.xml" Id="Re918d68db6674c2d" /><Relationship Type="http://schemas.openxmlformats.org/officeDocument/2006/relationships/slide" Target="/ppt/slides/slide3.xml" Id="R9e033cac69ed4e88" /><Relationship Type="http://schemas.openxmlformats.org/officeDocument/2006/relationships/slide" Target="/ppt/slides/slide4.xml" Id="R0f82626a0d314dca" /><Relationship Type="http://schemas.openxmlformats.org/officeDocument/2006/relationships/slide" Target="/ppt/slides/slide5.xml" Id="R52ece5e1fa614fd8" /><Relationship Type="http://schemas.openxmlformats.org/officeDocument/2006/relationships/slide" Target="/ppt/slides/slide6.xml" Id="R0d0eaf8bad534db8" /><Relationship Type="http://schemas.openxmlformats.org/officeDocument/2006/relationships/slide" Target="/ppt/slides/slide7.xml" Id="R07a2a8bd3cb143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654595723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b330e3fe64c4c" /><Relationship Type="http://schemas.openxmlformats.org/officeDocument/2006/relationships/theme" Target="/ppt/slideMasters/theme/theme1.xml" Id="R87e4d32cfeb24b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5b330e3fe64c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1fb301c5c4e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84b25210240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b19d3025b44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89a740c724f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c52f2ba0b4f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cfeaa01a144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9995fbb0742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684 681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−25 159 570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268 568 580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513 161 023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HALVARD VELDE  –  94,4 %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NYVIK INVEST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ØLBERG HAVNEVEG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STEINRØYS INVEST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HALVARD VELDE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