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ddfa584afc44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221e606634482f"/>
  </p:sldMasterIdLst>
  <p:sldIdLst>
    <p:sldId xmlns:r="http://schemas.openxmlformats.org/officeDocument/2006/relationships" id="256" r:id="R661088bdd9864459"/>
    <p:sldId xmlns:r="http://schemas.openxmlformats.org/officeDocument/2006/relationships" id="257" r:id="R2d41f16dad964b2a"/>
    <p:sldId xmlns:r="http://schemas.openxmlformats.org/officeDocument/2006/relationships" id="258" r:id="Re46170dbc89c4483"/>
    <p:sldId xmlns:r="http://schemas.openxmlformats.org/officeDocument/2006/relationships" id="259" r:id="R28fd8daa6b5e40c6"/>
    <p:sldId xmlns:r="http://schemas.openxmlformats.org/officeDocument/2006/relationships" id="260" r:id="R17fc56375edb44a8"/>
    <p:sldId xmlns:r="http://schemas.openxmlformats.org/officeDocument/2006/relationships" id="261" r:id="Rf28cc565065f4ec6"/>
    <p:sldId xmlns:r="http://schemas.openxmlformats.org/officeDocument/2006/relationships" id="262" r:id="R410d34ae411f48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21e606634482f" /><Relationship Type="http://schemas.openxmlformats.org/officeDocument/2006/relationships/slide" Target="/ppt/slides/slide1.xml" Id="R661088bdd9864459" /><Relationship Type="http://schemas.openxmlformats.org/officeDocument/2006/relationships/slide" Target="/ppt/slides/slide2.xml" Id="R2d41f16dad964b2a" /><Relationship Type="http://schemas.openxmlformats.org/officeDocument/2006/relationships/slide" Target="/ppt/slides/slide3.xml" Id="Re46170dbc89c4483" /><Relationship Type="http://schemas.openxmlformats.org/officeDocument/2006/relationships/slide" Target="/ppt/slides/slide4.xml" Id="R28fd8daa6b5e40c6" /><Relationship Type="http://schemas.openxmlformats.org/officeDocument/2006/relationships/slide" Target="/ppt/slides/slide5.xml" Id="R17fc56375edb44a8" /><Relationship Type="http://schemas.openxmlformats.org/officeDocument/2006/relationships/slide" Target="/ppt/slides/slide6.xml" Id="Rf28cc565065f4ec6" /><Relationship Type="http://schemas.openxmlformats.org/officeDocument/2006/relationships/slide" Target="/ppt/slides/slide7.xml" Id="R410d34ae411f48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dba3d847948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4097d5338440a" /><Relationship Type="http://schemas.openxmlformats.org/officeDocument/2006/relationships/theme" Target="/ppt/slideMasters/theme/theme1.xml" Id="R5a84b64545654d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34097d533844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e249b88da4d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f52f052ea43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3eb7b949b4a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df576234741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e1decc2d848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6c57d74694a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6ba1ed2b847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ASKER INVEST AS ble etablert [år] og holder til i Nærsnes.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4 456 906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4 461 938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GRAN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Gran, Sperrekleiva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3478 Nærsnes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50 33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989 221 426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INVEST AS</a:t>
            </a:r>
          </a:p>
        </p:txBody>
      </p:sp>
    </p:spTree>
  </p:cSld>
  <p:clrMapOvr>
    <a:masterClrMapping xmlns:a="http://schemas.openxmlformats.org/drawingml/2006/main"/>
  </p:clrMapOvr>
</p:sld>
</file>