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b10eb435948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71bd5fb87046fb"/>
  </p:sldMasterIdLst>
  <p:sldIdLst>
    <p:sldId xmlns:r="http://schemas.openxmlformats.org/officeDocument/2006/relationships" id="256" r:id="Re4cedf3f8ed74b0c"/>
    <p:sldId xmlns:r="http://schemas.openxmlformats.org/officeDocument/2006/relationships" id="257" r:id="Rc0d20660a5544c7d"/>
    <p:sldId xmlns:r="http://schemas.openxmlformats.org/officeDocument/2006/relationships" id="258" r:id="R20b9053cdcc64527"/>
    <p:sldId xmlns:r="http://schemas.openxmlformats.org/officeDocument/2006/relationships" id="259" r:id="Rc6fbc65dfb934cab"/>
    <p:sldId xmlns:r="http://schemas.openxmlformats.org/officeDocument/2006/relationships" id="260" r:id="R32bd55f3dc90485b"/>
    <p:sldId xmlns:r="http://schemas.openxmlformats.org/officeDocument/2006/relationships" id="261" r:id="R36ffe82da40642db"/>
    <p:sldId xmlns:r="http://schemas.openxmlformats.org/officeDocument/2006/relationships" id="262" r:id="Re20e6410f5e64f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1bd5fb87046fb" /><Relationship Type="http://schemas.openxmlformats.org/officeDocument/2006/relationships/slide" Target="/ppt/slides/slide1.xml" Id="Re4cedf3f8ed74b0c" /><Relationship Type="http://schemas.openxmlformats.org/officeDocument/2006/relationships/slide" Target="/ppt/slides/slide2.xml" Id="Rc0d20660a5544c7d" /><Relationship Type="http://schemas.openxmlformats.org/officeDocument/2006/relationships/slide" Target="/ppt/slides/slide3.xml" Id="R20b9053cdcc64527" /><Relationship Type="http://schemas.openxmlformats.org/officeDocument/2006/relationships/slide" Target="/ppt/slides/slide4.xml" Id="Rc6fbc65dfb934cab" /><Relationship Type="http://schemas.openxmlformats.org/officeDocument/2006/relationships/slide" Target="/ppt/slides/slide5.xml" Id="R32bd55f3dc90485b" /><Relationship Type="http://schemas.openxmlformats.org/officeDocument/2006/relationships/slide" Target="/ppt/slides/slide6.xml" Id="R36ffe82da40642db" /><Relationship Type="http://schemas.openxmlformats.org/officeDocument/2006/relationships/slide" Target="/ppt/slides/slide7.xml" Id="Re20e6410f5e64f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d16db09b9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4208b59204a4f" /><Relationship Type="http://schemas.openxmlformats.org/officeDocument/2006/relationships/theme" Target="/ppt/slideMasters/theme/theme1.xml" Id="R39bb2dd8d7ae40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4208b59204a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6ec529ae945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b5065140641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932829944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43c506f674c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9d5601c4e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77689e81a46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1a600dac8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6 639 181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38 978 921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41 825 262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BIRGER RAANAAS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BIRGER RAANAAS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Holmenveien 36B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kjell@as-elje.no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989 221 469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JENSITO AS</a:t>
            </a:r>
          </a:p>
        </p:txBody>
      </p:sp>
    </p:spTree>
  </p:cSld>
  <p:clrMapOvr>
    <a:masterClrMapping xmlns:a="http://schemas.openxmlformats.org/drawingml/2006/main"/>
  </p:clrMapOvr>
</p:sld>
</file>