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89df1401f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c9daf835b04ab6"/>
  </p:sldMasterIdLst>
  <p:sldIdLst>
    <p:sldId xmlns:r="http://schemas.openxmlformats.org/officeDocument/2006/relationships" id="256" r:id="R3776437f1ad64185"/>
    <p:sldId xmlns:r="http://schemas.openxmlformats.org/officeDocument/2006/relationships" id="257" r:id="Rcba1afae74a14ec1"/>
    <p:sldId xmlns:r="http://schemas.openxmlformats.org/officeDocument/2006/relationships" id="258" r:id="R6b91ba2728bc4831"/>
    <p:sldId xmlns:r="http://schemas.openxmlformats.org/officeDocument/2006/relationships" id="259" r:id="R9f4f6b7db80844b0"/>
    <p:sldId xmlns:r="http://schemas.openxmlformats.org/officeDocument/2006/relationships" id="260" r:id="Rf9b2ca0b4acd4603"/>
    <p:sldId xmlns:r="http://schemas.openxmlformats.org/officeDocument/2006/relationships" id="261" r:id="R360de1f1818e4799"/>
    <p:sldId xmlns:r="http://schemas.openxmlformats.org/officeDocument/2006/relationships" id="262" r:id="R9526ec4c0c24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9daf835b04ab6" /><Relationship Type="http://schemas.openxmlformats.org/officeDocument/2006/relationships/slide" Target="/ppt/slides/slide1.xml" Id="R3776437f1ad64185" /><Relationship Type="http://schemas.openxmlformats.org/officeDocument/2006/relationships/slide" Target="/ppt/slides/slide2.xml" Id="Rcba1afae74a14ec1" /><Relationship Type="http://schemas.openxmlformats.org/officeDocument/2006/relationships/slide" Target="/ppt/slides/slide3.xml" Id="R6b91ba2728bc4831" /><Relationship Type="http://schemas.openxmlformats.org/officeDocument/2006/relationships/slide" Target="/ppt/slides/slide4.xml" Id="R9f4f6b7db80844b0" /><Relationship Type="http://schemas.openxmlformats.org/officeDocument/2006/relationships/slide" Target="/ppt/slides/slide5.xml" Id="Rf9b2ca0b4acd4603" /><Relationship Type="http://schemas.openxmlformats.org/officeDocument/2006/relationships/slide" Target="/ppt/slides/slide6.xml" Id="R360de1f1818e4799" /><Relationship Type="http://schemas.openxmlformats.org/officeDocument/2006/relationships/slide" Target="/ppt/slides/slide7.xml" Id="R9526ec4c0c24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934821be3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9ab7607374154" /><Relationship Type="http://schemas.openxmlformats.org/officeDocument/2006/relationships/theme" Target="/ppt/slideMasters/theme/theme1.xml" Id="R0aa8a309b7564a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9ab760737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bf101ec2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0b898b473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91e135be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1a75fd5641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4b0488ef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653b6ab9c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9ef8e470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2 265 506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2 265 506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STENSHAGEN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STENSHAGEN HOLDING AS</a:t>
            </a:r>
          </a:p>
        </p:txBody>
      </p:sp>
    </p:spTree>
  </p:cSld>
  <p:clrMapOvr>
    <a:masterClrMapping xmlns:a="http://schemas.openxmlformats.org/drawingml/2006/main"/>
  </p:clrMapOvr>
</p:sld>
</file>